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34"/>
  </p:notesMasterIdLst>
  <p:sldIdLst>
    <p:sldId id="256" r:id="rId4"/>
    <p:sldId id="270" r:id="rId5"/>
    <p:sldId id="260" r:id="rId6"/>
    <p:sldId id="280" r:id="rId7"/>
    <p:sldId id="258" r:id="rId8"/>
    <p:sldId id="274" r:id="rId9"/>
    <p:sldId id="277" r:id="rId10"/>
    <p:sldId id="284" r:id="rId11"/>
    <p:sldId id="285" r:id="rId12"/>
    <p:sldId id="286" r:id="rId13"/>
    <p:sldId id="287" r:id="rId14"/>
    <p:sldId id="288" r:id="rId15"/>
    <p:sldId id="289" r:id="rId16"/>
    <p:sldId id="290" r:id="rId17"/>
    <p:sldId id="291" r:id="rId18"/>
    <p:sldId id="283" r:id="rId19"/>
    <p:sldId id="275" r:id="rId20"/>
    <p:sldId id="292" r:id="rId21"/>
    <p:sldId id="293" r:id="rId22"/>
    <p:sldId id="294" r:id="rId23"/>
    <p:sldId id="295" r:id="rId24"/>
    <p:sldId id="278" r:id="rId25"/>
    <p:sldId id="296" r:id="rId26"/>
    <p:sldId id="306" r:id="rId27"/>
    <p:sldId id="276" r:id="rId28"/>
    <p:sldId id="279" r:id="rId29"/>
    <p:sldId id="297" r:id="rId30"/>
    <p:sldId id="298" r:id="rId31"/>
    <p:sldId id="299" r:id="rId32"/>
    <p:sldId id="261" r:id="rId33"/>
  </p:sldIdLst>
  <p:sldSz cx="12192000" cy="6858000"/>
  <p:notesSz cx="6858000" cy="9144000"/>
  <p:custDataLst>
    <p:tags r:id="rId3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992" autoAdjust="0"/>
    <p:restoredTop sz="90920" autoAdjust="0"/>
  </p:normalViewPr>
  <p:slideViewPr>
    <p:cSldViewPr snapToGrid="0">
      <p:cViewPr varScale="1">
        <p:scale>
          <a:sx n="115" d="100"/>
          <a:sy n="115" d="100"/>
        </p:scale>
        <p:origin x="173" y="67"/>
      </p:cViewPr>
      <p:guideLst/>
    </p:cSldViewPr>
  </p:slideViewPr>
  <p:outlineViewPr>
    <p:cViewPr>
      <p:scale>
        <a:sx n="33" d="100"/>
        <a:sy n="33" d="100"/>
      </p:scale>
      <p:origin x="0" y="0"/>
    </p:cViewPr>
  </p:outlineViewPr>
  <p:notesTextViewPr>
    <p:cViewPr>
      <p:scale>
        <a:sx n="20" d="100"/>
        <a:sy n="2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8" Type="http://schemas.openxmlformats.org/officeDocument/2006/relationships/tags" Target="tags/tag212.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notesMaster" Target="notesMasters/notesMaster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Master" Target="slideMasters/slideMaster2.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5CE624-3660-4035-AB45-CE49DDC2C65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A5F825-9C29-43CC-BB96-80A60E9689F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64.xml"/><Relationship Id="rId8" Type="http://schemas.openxmlformats.org/officeDocument/2006/relationships/tags" Target="../tags/tag63.xml"/><Relationship Id="rId7" Type="http://schemas.openxmlformats.org/officeDocument/2006/relationships/tags" Target="../tags/tag62.xml"/><Relationship Id="rId6" Type="http://schemas.openxmlformats.org/officeDocument/2006/relationships/tags" Target="../tags/tag61.xml"/><Relationship Id="rId5" Type="http://schemas.openxmlformats.org/officeDocument/2006/relationships/tags" Target="../tags/tag60.xml"/><Relationship Id="rId4" Type="http://schemas.openxmlformats.org/officeDocument/2006/relationships/tags" Target="../tags/tag59.xml"/><Relationship Id="rId3" Type="http://schemas.openxmlformats.org/officeDocument/2006/relationships/tags" Target="../tags/tag58.xml"/><Relationship Id="rId2" Type="http://schemas.openxmlformats.org/officeDocument/2006/relationships/tags" Target="../tags/tag57.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8" Type="http://schemas.openxmlformats.org/officeDocument/2006/relationships/tags" Target="../tags/tag81.xml"/><Relationship Id="rId7" Type="http://schemas.openxmlformats.org/officeDocument/2006/relationships/tags" Target="../tags/tag80.xml"/><Relationship Id="rId6" Type="http://schemas.openxmlformats.org/officeDocument/2006/relationships/tags" Target="../tags/tag79.xml"/><Relationship Id="rId5" Type="http://schemas.openxmlformats.org/officeDocument/2006/relationships/tags" Target="../tags/tag78.xml"/><Relationship Id="rId4" Type="http://schemas.openxmlformats.org/officeDocument/2006/relationships/tags" Target="../tags/tag77.xml"/><Relationship Id="rId3" Type="http://schemas.openxmlformats.org/officeDocument/2006/relationships/tags" Target="../tags/tag76.xml"/><Relationship Id="rId2" Type="http://schemas.openxmlformats.org/officeDocument/2006/relationships/tags" Target="../tags/tag75.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6" Type="http://schemas.openxmlformats.org/officeDocument/2006/relationships/tags" Target="../tags/tag86.xml"/><Relationship Id="rId5" Type="http://schemas.openxmlformats.org/officeDocument/2006/relationships/tags" Target="../tags/tag85.xml"/><Relationship Id="rId4" Type="http://schemas.openxmlformats.org/officeDocument/2006/relationships/tags" Target="../tags/tag84.xml"/><Relationship Id="rId3" Type="http://schemas.openxmlformats.org/officeDocument/2006/relationships/tags" Target="../tags/tag83.xml"/><Relationship Id="rId2" Type="http://schemas.openxmlformats.org/officeDocument/2006/relationships/tags" Target="../tags/tag82.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7" Type="http://schemas.openxmlformats.org/officeDocument/2006/relationships/tags" Target="../tags/tag92.xml"/><Relationship Id="rId6" Type="http://schemas.openxmlformats.org/officeDocument/2006/relationships/tags" Target="../tags/tag91.xml"/><Relationship Id="rId5" Type="http://schemas.openxmlformats.org/officeDocument/2006/relationships/tags" Target="../tags/tag90.xml"/><Relationship Id="rId4" Type="http://schemas.openxmlformats.org/officeDocument/2006/relationships/tags" Target="../tags/tag89.xml"/><Relationship Id="rId3" Type="http://schemas.openxmlformats.org/officeDocument/2006/relationships/tags" Target="../tags/tag88.xml"/><Relationship Id="rId2" Type="http://schemas.openxmlformats.org/officeDocument/2006/relationships/tags" Target="../tags/tag87.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9" Type="http://schemas.openxmlformats.org/officeDocument/2006/relationships/tags" Target="../tags/tag100.xml"/><Relationship Id="rId8" Type="http://schemas.openxmlformats.org/officeDocument/2006/relationships/tags" Target="../tags/tag99.xml"/><Relationship Id="rId7" Type="http://schemas.openxmlformats.org/officeDocument/2006/relationships/tags" Target="../tags/tag98.xml"/><Relationship Id="rId6" Type="http://schemas.openxmlformats.org/officeDocument/2006/relationships/tags" Target="../tags/tag97.xml"/><Relationship Id="rId5" Type="http://schemas.openxmlformats.org/officeDocument/2006/relationships/tags" Target="../tags/tag96.xml"/><Relationship Id="rId4" Type="http://schemas.openxmlformats.org/officeDocument/2006/relationships/tags" Target="../tags/tag95.xml"/><Relationship Id="rId3" Type="http://schemas.openxmlformats.org/officeDocument/2006/relationships/tags" Target="../tags/tag94.xml"/><Relationship Id="rId2" Type="http://schemas.openxmlformats.org/officeDocument/2006/relationships/tags" Target="../tags/tag93.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7" Type="http://schemas.openxmlformats.org/officeDocument/2006/relationships/tags" Target="../tags/tag106.xml"/><Relationship Id="rId6" Type="http://schemas.openxmlformats.org/officeDocument/2006/relationships/tags" Target="../tags/tag105.xml"/><Relationship Id="rId5" Type="http://schemas.openxmlformats.org/officeDocument/2006/relationships/tags" Target="../tags/tag104.xml"/><Relationship Id="rId4" Type="http://schemas.openxmlformats.org/officeDocument/2006/relationships/tags" Target="../tags/tag103.xml"/><Relationship Id="rId3" Type="http://schemas.openxmlformats.org/officeDocument/2006/relationships/tags" Target="../tags/tag102.xml"/><Relationship Id="rId2" Type="http://schemas.openxmlformats.org/officeDocument/2006/relationships/tags" Target="../tags/tag101.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114.xml"/><Relationship Id="rId8" Type="http://schemas.openxmlformats.org/officeDocument/2006/relationships/tags" Target="../tags/tag113.xml"/><Relationship Id="rId7" Type="http://schemas.openxmlformats.org/officeDocument/2006/relationships/tags" Target="../tags/tag112.xml"/><Relationship Id="rId6" Type="http://schemas.openxmlformats.org/officeDocument/2006/relationships/tags" Target="../tags/tag111.xml"/><Relationship Id="rId5" Type="http://schemas.openxmlformats.org/officeDocument/2006/relationships/tags" Target="../tags/tag110.xml"/><Relationship Id="rId4" Type="http://schemas.openxmlformats.org/officeDocument/2006/relationships/tags" Target="../tags/tag109.xml"/><Relationship Id="rId3" Type="http://schemas.openxmlformats.org/officeDocument/2006/relationships/tags" Target="../tags/tag108.xml"/><Relationship Id="rId2" Type="http://schemas.openxmlformats.org/officeDocument/2006/relationships/tags" Target="../tags/tag107.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5" Type="http://schemas.openxmlformats.org/officeDocument/2006/relationships/tags" Target="../tags/tag118.xml"/><Relationship Id="rId4" Type="http://schemas.openxmlformats.org/officeDocument/2006/relationships/tags" Target="../tags/tag117.xml"/><Relationship Id="rId3" Type="http://schemas.openxmlformats.org/officeDocument/2006/relationships/tags" Target="../tags/tag116.xml"/><Relationship Id="rId2" Type="http://schemas.openxmlformats.org/officeDocument/2006/relationships/tags" Target="../tags/tag115.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4" Type="http://schemas.openxmlformats.org/officeDocument/2006/relationships/tags" Target="../tags/tag121.xml"/><Relationship Id="rId3" Type="http://schemas.openxmlformats.org/officeDocument/2006/relationships/tags" Target="../tags/tag120.xml"/><Relationship Id="rId2" Type="http://schemas.openxmlformats.org/officeDocument/2006/relationships/tags" Target="../tags/tag119.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2.xml"/><Relationship Id="rId5" Type="http://schemas.openxmlformats.org/officeDocument/2006/relationships/tags" Target="../tags/tag11.xml"/><Relationship Id="rId4" Type="http://schemas.openxmlformats.org/officeDocument/2006/relationships/tags" Target="../tags/tag10.xml"/><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5" Type="http://schemas.openxmlformats.org/officeDocument/2006/relationships/tags" Target="../tags/tag125.xml"/><Relationship Id="rId4" Type="http://schemas.openxmlformats.org/officeDocument/2006/relationships/tags" Target="../tags/tag124.xml"/><Relationship Id="rId3" Type="http://schemas.openxmlformats.org/officeDocument/2006/relationships/tags" Target="../tags/tag123.xml"/><Relationship Id="rId2" Type="http://schemas.openxmlformats.org/officeDocument/2006/relationships/tags" Target="../tags/tag122.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6" Type="http://schemas.openxmlformats.org/officeDocument/2006/relationships/tags" Target="../tags/tag130.xml"/><Relationship Id="rId5" Type="http://schemas.openxmlformats.org/officeDocument/2006/relationships/tags" Target="../tags/tag129.xml"/><Relationship Id="rId4" Type="http://schemas.openxmlformats.org/officeDocument/2006/relationships/tags" Target="../tags/tag128.xml"/><Relationship Id="rId3" Type="http://schemas.openxmlformats.org/officeDocument/2006/relationships/tags" Target="../tags/tag127.xml"/><Relationship Id="rId2" Type="http://schemas.openxmlformats.org/officeDocument/2006/relationships/tags" Target="../tags/tag126.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9" Type="http://schemas.openxmlformats.org/officeDocument/2006/relationships/tags" Target="../tags/tag138.xml"/><Relationship Id="rId8" Type="http://schemas.openxmlformats.org/officeDocument/2006/relationships/tags" Target="../tags/tag137.xml"/><Relationship Id="rId7" Type="http://schemas.openxmlformats.org/officeDocument/2006/relationships/tags" Target="../tags/tag136.xml"/><Relationship Id="rId6" Type="http://schemas.openxmlformats.org/officeDocument/2006/relationships/tags" Target="../tags/tag135.xml"/><Relationship Id="rId5" Type="http://schemas.openxmlformats.org/officeDocument/2006/relationships/tags" Target="../tags/tag134.xml"/><Relationship Id="rId4" Type="http://schemas.openxmlformats.org/officeDocument/2006/relationships/tags" Target="../tags/tag133.xml"/><Relationship Id="rId3" Type="http://schemas.openxmlformats.org/officeDocument/2006/relationships/tags" Target="../tags/tag132.xml"/><Relationship Id="rId2" Type="http://schemas.openxmlformats.org/officeDocument/2006/relationships/tags" Target="../tags/tag131.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7" Type="http://schemas.openxmlformats.org/officeDocument/2006/relationships/tags" Target="../tags/tag18.xml"/><Relationship Id="rId6" Type="http://schemas.openxmlformats.org/officeDocument/2006/relationships/tags" Target="../tags/tag17.xml"/><Relationship Id="rId5" Type="http://schemas.openxmlformats.org/officeDocument/2006/relationships/tags" Target="../tags/tag16.xml"/><Relationship Id="rId4" Type="http://schemas.openxmlformats.org/officeDocument/2006/relationships/tags" Target="../tags/tag15.xml"/><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9" Type="http://schemas.openxmlformats.org/officeDocument/2006/relationships/tags" Target="../tags/tag26.xml"/><Relationship Id="rId8" Type="http://schemas.openxmlformats.org/officeDocument/2006/relationships/tags" Target="../tags/tag25.xml"/><Relationship Id="rId7" Type="http://schemas.openxmlformats.org/officeDocument/2006/relationships/tags" Target="../tags/tag24.xml"/><Relationship Id="rId6" Type="http://schemas.openxmlformats.org/officeDocument/2006/relationships/tags" Target="../tags/tag23.xml"/><Relationship Id="rId5" Type="http://schemas.openxmlformats.org/officeDocument/2006/relationships/tags" Target="../tags/tag22.xml"/><Relationship Id="rId4" Type="http://schemas.openxmlformats.org/officeDocument/2006/relationships/tags" Target="../tags/tag21.xml"/><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7" Type="http://schemas.openxmlformats.org/officeDocument/2006/relationships/tags" Target="../tags/tag32.xml"/><Relationship Id="rId6" Type="http://schemas.openxmlformats.org/officeDocument/2006/relationships/tags" Target="../tags/tag31.xml"/><Relationship Id="rId5" Type="http://schemas.openxmlformats.org/officeDocument/2006/relationships/tags" Target="../tags/tag30.xml"/><Relationship Id="rId4" Type="http://schemas.openxmlformats.org/officeDocument/2006/relationships/tags" Target="../tags/tag29.xml"/><Relationship Id="rId3" Type="http://schemas.openxmlformats.org/officeDocument/2006/relationships/tags" Target="../tags/tag28.xml"/><Relationship Id="rId2" Type="http://schemas.openxmlformats.org/officeDocument/2006/relationships/tags" Target="../tags/tag27.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9" Type="http://schemas.openxmlformats.org/officeDocument/2006/relationships/tags" Target="../tags/tag40.xml"/><Relationship Id="rId8" Type="http://schemas.openxmlformats.org/officeDocument/2006/relationships/tags" Target="../tags/tag39.xml"/><Relationship Id="rId7" Type="http://schemas.openxmlformats.org/officeDocument/2006/relationships/tags" Target="../tags/tag38.xml"/><Relationship Id="rId6" Type="http://schemas.openxmlformats.org/officeDocument/2006/relationships/tags" Target="../tags/tag37.xml"/><Relationship Id="rId5" Type="http://schemas.openxmlformats.org/officeDocument/2006/relationships/tags" Target="../tags/tag36.xml"/><Relationship Id="rId4" Type="http://schemas.openxmlformats.org/officeDocument/2006/relationships/tags" Target="../tags/tag35.xml"/><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5" Type="http://schemas.openxmlformats.org/officeDocument/2006/relationships/tags" Target="../tags/tag44.xml"/><Relationship Id="rId4" Type="http://schemas.openxmlformats.org/officeDocument/2006/relationships/tags" Target="../tags/tag43.xml"/><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tags" Target="../tags/tag47.xml"/><Relationship Id="rId3" Type="http://schemas.openxmlformats.org/officeDocument/2006/relationships/tags" Target="../tags/tag46.xml"/><Relationship Id="rId2" Type="http://schemas.openxmlformats.org/officeDocument/2006/relationships/tags" Target="../tags/tag45.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
        <p:nvSpPr>
          <p:cNvPr id="7" name="Rectangle 41707 (Stroke)_#color-2217&amp;9550"/>
          <p:cNvSpPr/>
          <p:nvPr userDrawn="1">
            <p:custDataLst>
              <p:tags r:id="rId2"/>
            </p:custDataLst>
          </p:nvPr>
        </p:nvSpPr>
        <p:spPr>
          <a:xfrm>
            <a:off x="0" y="0"/>
            <a:ext cx="10909300" cy="5791200"/>
          </a:xfrm>
          <a:custGeom>
            <a:avLst/>
            <a:gdLst/>
            <a:ahLst/>
            <a:cxnLst/>
            <a:rect l="l" t="t" r="r" b="b"/>
            <a:pathLst>
              <a:path w="10909300" h="5791200">
                <a:moveTo>
                  <a:pt x="0" y="5765800"/>
                </a:moveTo>
                <a:lnTo>
                  <a:pt x="10883900" y="5765800"/>
                </a:lnTo>
                <a:lnTo>
                  <a:pt x="10883900" y="0"/>
                </a:lnTo>
                <a:lnTo>
                  <a:pt x="10909300" y="0"/>
                </a:lnTo>
                <a:lnTo>
                  <a:pt x="10909300" y="5791200"/>
                </a:lnTo>
                <a:lnTo>
                  <a:pt x="0" y="5791200"/>
                </a:lnTo>
                <a:lnTo>
                  <a:pt x="0" y="5765800"/>
                </a:lnTo>
              </a:path>
            </a:pathLst>
          </a:custGeom>
          <a:solidFill>
            <a:schemeClr val="accent2"/>
          </a:solidFill>
        </p:spPr>
      </p:sp>
      <p:sp>
        <p:nvSpPr>
          <p:cNvPr id="8" name="Rectangle 41706 (Stroke)_#color-2217&amp;9553"/>
          <p:cNvSpPr/>
          <p:nvPr userDrawn="1">
            <p:custDataLst>
              <p:tags r:id="rId3"/>
            </p:custDataLst>
          </p:nvPr>
        </p:nvSpPr>
        <p:spPr>
          <a:xfrm>
            <a:off x="8953500" y="4521200"/>
            <a:ext cx="3238500" cy="2336800"/>
          </a:xfrm>
          <a:custGeom>
            <a:avLst/>
            <a:gdLst/>
            <a:ahLst/>
            <a:cxnLst/>
            <a:rect l="l" t="t" r="r" b="b"/>
            <a:pathLst>
              <a:path w="3238500" h="2336800">
                <a:moveTo>
                  <a:pt x="3238500" y="0"/>
                </a:moveTo>
                <a:lnTo>
                  <a:pt x="0" y="0"/>
                </a:lnTo>
                <a:lnTo>
                  <a:pt x="0" y="2336800"/>
                </a:lnTo>
                <a:lnTo>
                  <a:pt x="25400" y="2336800"/>
                </a:lnTo>
                <a:lnTo>
                  <a:pt x="25400" y="25400"/>
                </a:lnTo>
                <a:lnTo>
                  <a:pt x="3238500" y="25400"/>
                </a:lnTo>
                <a:lnTo>
                  <a:pt x="3238500" y="0"/>
                </a:lnTo>
              </a:path>
            </a:pathLst>
          </a:custGeom>
          <a:solidFill>
            <a:schemeClr val="accent1"/>
          </a:solidFill>
        </p:spPr>
      </p:sp>
      <p:sp>
        <p:nvSpPr>
          <p:cNvPr id="2" name="标题 1"/>
          <p:cNvSpPr>
            <a:spLocks noGrp="1"/>
          </p:cNvSpPr>
          <p:nvPr>
            <p:ph type="ctrTitle" hasCustomPrompt="1"/>
            <p:custDataLst>
              <p:tags r:id="rId4"/>
            </p:custDataLst>
          </p:nvPr>
        </p:nvSpPr>
        <p:spPr>
          <a:xfrm>
            <a:off x="1734331" y="369277"/>
            <a:ext cx="8860399" cy="3207972"/>
          </a:xfrm>
        </p:spPr>
        <p:txBody>
          <a:bodyPr wrap="square" anchor="b">
            <a:normAutofit/>
          </a:bodyPr>
          <a:lstStyle>
            <a:lvl1pPr algn="l">
              <a:lnSpc>
                <a:spcPct val="100000"/>
              </a:lnSpc>
              <a:defRPr sz="7000">
                <a:solidFill>
                  <a:schemeClr val="accent1"/>
                </a:solidFill>
                <a:latin typeface="+mj-ea"/>
                <a:ea typeface="+mj-ea"/>
                <a:cs typeface="+mj-ea"/>
                <a:sym typeface="+mj-ea"/>
              </a:defRPr>
            </a:lvl1pPr>
          </a:lstStyle>
          <a:p>
            <a:r>
              <a:rPr lang="zh-CN" altLang="en-US"/>
              <a:t>单击编辑母版标题</a:t>
            </a:r>
            <a:endParaRPr lang="zh-CN" altLang="en-US" dirty="0"/>
          </a:p>
        </p:txBody>
      </p:sp>
      <p:sp>
        <p:nvSpPr>
          <p:cNvPr id="4" name="日期占位符 3"/>
          <p:cNvSpPr>
            <a:spLocks noGrp="1"/>
          </p:cNvSpPr>
          <p:nvPr>
            <p:ph type="dt" sz="half" idx="10"/>
            <p:custDataLst>
              <p:tags r:id="rId5"/>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6"/>
            </p:custDataLst>
          </p:nvPr>
        </p:nvSpPr>
        <p:spPr/>
        <p:txBody>
          <a:bodyPr>
            <a:normAutofit/>
          </a:bodyPr>
          <a:lstStyle/>
          <a:p>
            <a:endParaRPr lang="zh-CN" altLang="en-US" dirty="0"/>
          </a:p>
        </p:txBody>
      </p:sp>
      <p:sp>
        <p:nvSpPr>
          <p:cNvPr id="6" name="灯片编号占位符 5"/>
          <p:cNvSpPr>
            <a:spLocks noGrp="1"/>
          </p:cNvSpPr>
          <p:nvPr>
            <p:ph type="sldNum" sz="quarter" idx="12"/>
            <p:custDataLst>
              <p:tags r:id="rId7"/>
            </p:custDataLst>
          </p:nvPr>
        </p:nvSpPr>
        <p:spPr>
          <a:xfrm>
            <a:off x="8610600" y="6356350"/>
            <a:ext cx="2743200" cy="365125"/>
          </a:xfrm>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
        <p:nvSpPr>
          <p:cNvPr id="24" name="署名占位符 10"/>
          <p:cNvSpPr>
            <a:spLocks noGrp="1"/>
          </p:cNvSpPr>
          <p:nvPr>
            <p:ph type="body" sz="quarter" idx="17" hasCustomPrompt="1"/>
            <p:custDataLst>
              <p:tags r:id="rId8"/>
            </p:custDataLst>
          </p:nvPr>
        </p:nvSpPr>
        <p:spPr>
          <a:xfrm>
            <a:off x="1734331" y="3943799"/>
            <a:ext cx="7101937" cy="1468599"/>
          </a:xfrm>
        </p:spPr>
        <p:txBody>
          <a:bodyPr wrap="square" anchor="t">
            <a:normAutofit/>
          </a:bodyPr>
          <a:lstStyle>
            <a:lvl1pPr marL="0" indent="0" algn="l">
              <a:lnSpc>
                <a:spcPct val="100000"/>
              </a:lnSpc>
              <a:buNone/>
              <a:defRPr sz="2400">
                <a:solidFill>
                  <a:schemeClr val="accent1"/>
                </a:solidFill>
                <a:latin typeface="+mn-ea"/>
                <a:ea typeface="+mn-ea"/>
                <a:cs typeface="+mn-ea"/>
                <a:sym typeface="+mn-ea"/>
              </a:defRPr>
            </a:lvl1pPr>
          </a:lstStyle>
          <a:p>
            <a:pPr lvl="0"/>
            <a:r>
              <a:rPr lang="zh-CN" altLang="en-US"/>
              <a:t>署名</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副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94800" y="360000"/>
            <a:ext cx="10800000" cy="720000"/>
          </a:xfrm>
        </p:spPr>
        <p:txBody>
          <a:bodyPr wrap="square" lIns="0" tIns="0" rIns="0" bIns="0">
            <a:normAutofit/>
          </a:bodyPr>
          <a:lstStyle>
            <a:lvl1pPr>
              <a:defRPr>
                <a:latin typeface="+mj-ea"/>
                <a:ea typeface="+mj-ea"/>
                <a:cs typeface="+mj-ea"/>
                <a:sym typeface="+mj-ea"/>
              </a:defRPr>
            </a:lvl1pPr>
          </a:lstStyle>
          <a:p>
            <a:r>
              <a:rPr lang="zh-CN" altLang="en-US"/>
              <a:t>单击此处编辑母版标题样式</a:t>
            </a:r>
            <a:endParaRPr lang="zh-CN" altLang="en-US" dirty="0"/>
          </a:p>
        </p:txBody>
      </p:sp>
      <p:sp>
        <p:nvSpPr>
          <p:cNvPr id="3" name="文本占位符 2"/>
          <p:cNvSpPr>
            <a:spLocks noGrp="1"/>
          </p:cNvSpPr>
          <p:nvPr>
            <p:ph type="body" idx="1" hasCustomPrompt="1"/>
            <p:custDataLst>
              <p:tags r:id="rId3"/>
            </p:custDataLst>
          </p:nvPr>
        </p:nvSpPr>
        <p:spPr>
          <a:xfrm>
            <a:off x="695960" y="1301750"/>
            <a:ext cx="10799088" cy="405553"/>
          </a:xfrm>
        </p:spPr>
        <p:txBody>
          <a:bodyPr wrap="square" anchor="t">
            <a:normAutofit/>
          </a:bodyPr>
          <a:lstStyle>
            <a:lvl1pPr marL="0" indent="0">
              <a:buNone/>
              <a:defRPr sz="2800" b="0">
                <a:latin typeface="+mn-ea"/>
                <a:ea typeface="+mn-ea"/>
                <a:cs typeface="+mn-ea"/>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zh-CN" altLang="en-US"/>
              <a:t>单击此处编辑副标题</a:t>
            </a:r>
            <a:endParaRPr lang="zh-CN" altLang="en-US" dirty="0"/>
          </a:p>
        </p:txBody>
      </p:sp>
      <p:sp>
        <p:nvSpPr>
          <p:cNvPr id="7" name="日期占位符 3"/>
          <p:cNvSpPr>
            <a:spLocks noGrp="1"/>
          </p:cNvSpPr>
          <p:nvPr>
            <p:ph type="dt" sz="half" idx="10"/>
            <p:custDataLst>
              <p:tags r:id="rId4"/>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8" name="页脚占位符 4"/>
          <p:cNvSpPr>
            <a:spLocks noGrp="1"/>
          </p:cNvSpPr>
          <p:nvPr>
            <p:ph type="ftr" sz="quarter" idx="11"/>
            <p:custDataLst>
              <p:tags r:id="rId5"/>
            </p:custDataLst>
          </p:nvPr>
        </p:nvSpPr>
        <p:spPr/>
        <p:txBody>
          <a:bodyPr/>
          <a:lstStyle/>
          <a:p>
            <a:endParaRPr lang="zh-CN" altLang="en-US"/>
          </a:p>
        </p:txBody>
      </p:sp>
      <p:sp>
        <p:nvSpPr>
          <p:cNvPr id="9" name="灯片编号占位符 5"/>
          <p:cNvSpPr>
            <a:spLocks noGrp="1"/>
          </p:cNvSpPr>
          <p:nvPr>
            <p:ph type="sldNum" sz="quarter" idx="12"/>
            <p:custDataLst>
              <p:tags r:id="rId6"/>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showMasterSp="0" userDrawn="1">
  <p:cSld name="末尾幻灯片">
    <p:spTree>
      <p:nvGrpSpPr>
        <p:cNvPr id="1" name=""/>
        <p:cNvGrpSpPr/>
        <p:nvPr/>
      </p:nvGrpSpPr>
      <p:grpSpPr>
        <a:xfrm>
          <a:off x="0" y="0"/>
          <a:ext cx="0" cy="0"/>
          <a:chOff x="0" y="0"/>
          <a:chExt cx="0" cy="0"/>
        </a:xfrm>
      </p:grpSpPr>
      <p:sp>
        <p:nvSpPr>
          <p:cNvPr id="7" name="Rectangle 41696_#color-2179&amp;9267"/>
          <p:cNvSpPr/>
          <p:nvPr userDrawn="1">
            <p:custDataLst>
              <p:tags r:id="rId2"/>
            </p:custDataLst>
          </p:nvPr>
        </p:nvSpPr>
        <p:spPr>
          <a:xfrm>
            <a:off x="0" y="0"/>
            <a:ext cx="12192000" cy="6858000"/>
          </a:xfrm>
          <a:prstGeom prst="rect">
            <a:avLst/>
          </a:prstGeom>
          <a:solidFill>
            <a:schemeClr val="accent1">
              <a:lumMod val="75000"/>
            </a:schemeClr>
          </a:solidFill>
          <a:ln>
            <a:noFill/>
          </a:ln>
        </p:spPr>
        <p:style>
          <a:lnRef idx="2">
            <a:schemeClr val="accent1">
              <a:lumMod val="75000"/>
            </a:schemeClr>
          </a:lnRef>
          <a:fillRef idx="1">
            <a:schemeClr val="accent1"/>
          </a:fillRef>
          <a:effectRef idx="0">
            <a:srgbClr val="FFFFFF"/>
          </a:effectRef>
          <a:fontRef idx="minor">
            <a:schemeClr val="lt1"/>
          </a:fontRef>
        </p:style>
      </p:sp>
      <p:sp>
        <p:nvSpPr>
          <p:cNvPr id="8" name="Rectangle 41707 (Stroke)_#color-2217&amp;9583"/>
          <p:cNvSpPr/>
          <p:nvPr userDrawn="1">
            <p:custDataLst>
              <p:tags r:id="rId3"/>
            </p:custDataLst>
          </p:nvPr>
        </p:nvSpPr>
        <p:spPr>
          <a:xfrm>
            <a:off x="2514600" y="0"/>
            <a:ext cx="9677400" cy="5791200"/>
          </a:xfrm>
          <a:custGeom>
            <a:avLst/>
            <a:gdLst/>
            <a:ahLst/>
            <a:cxnLst/>
            <a:rect l="l" t="t" r="r" b="b"/>
            <a:pathLst>
              <a:path w="9677400" h="5791200">
                <a:moveTo>
                  <a:pt x="25400" y="0"/>
                </a:moveTo>
                <a:lnTo>
                  <a:pt x="0" y="0"/>
                </a:lnTo>
                <a:lnTo>
                  <a:pt x="0" y="5791200"/>
                </a:lnTo>
                <a:lnTo>
                  <a:pt x="9677400" y="5791200"/>
                </a:lnTo>
                <a:lnTo>
                  <a:pt x="9677400" y="5765800"/>
                </a:lnTo>
                <a:lnTo>
                  <a:pt x="25400" y="5765800"/>
                </a:lnTo>
                <a:lnTo>
                  <a:pt x="25400" y="0"/>
                </a:lnTo>
              </a:path>
            </a:pathLst>
          </a:custGeom>
          <a:solidFill>
            <a:schemeClr val="accent1">
              <a:lumMod val="20000"/>
              <a:lumOff val="80000"/>
              <a:alpha val="30000"/>
            </a:schemeClr>
          </a:solidFill>
        </p:spPr>
      </p:sp>
      <p:sp>
        <p:nvSpPr>
          <p:cNvPr id="9" name="Rectangle 41706 (Stroke)_#color-2217&amp;9586"/>
          <p:cNvSpPr/>
          <p:nvPr userDrawn="1">
            <p:custDataLst>
              <p:tags r:id="rId4"/>
            </p:custDataLst>
          </p:nvPr>
        </p:nvSpPr>
        <p:spPr>
          <a:xfrm>
            <a:off x="0" y="4521200"/>
            <a:ext cx="4368800" cy="2336800"/>
          </a:xfrm>
          <a:custGeom>
            <a:avLst/>
            <a:gdLst/>
            <a:ahLst/>
            <a:cxnLst/>
            <a:rect l="l" t="t" r="r" b="b"/>
            <a:pathLst>
              <a:path w="4368800" h="2336800">
                <a:moveTo>
                  <a:pt x="4368800" y="2336800"/>
                </a:moveTo>
                <a:lnTo>
                  <a:pt x="4368800" y="0"/>
                </a:lnTo>
                <a:lnTo>
                  <a:pt x="0" y="0"/>
                </a:lnTo>
                <a:lnTo>
                  <a:pt x="0" y="25400"/>
                </a:lnTo>
                <a:lnTo>
                  <a:pt x="4343400" y="25400"/>
                </a:lnTo>
                <a:lnTo>
                  <a:pt x="4343400" y="2336800"/>
                </a:lnTo>
                <a:lnTo>
                  <a:pt x="4368800" y="2336800"/>
                </a:lnTo>
              </a:path>
            </a:pathLst>
          </a:custGeom>
          <a:solidFill>
            <a:schemeClr val="accent2"/>
          </a:solidFill>
        </p:spPr>
      </p:sp>
      <p:sp>
        <p:nvSpPr>
          <p:cNvPr id="2" name="标题 1"/>
          <p:cNvSpPr>
            <a:spLocks noGrp="1"/>
          </p:cNvSpPr>
          <p:nvPr>
            <p:ph type="ctrTitle" hasCustomPrompt="1"/>
            <p:custDataLst>
              <p:tags r:id="rId5"/>
            </p:custDataLst>
          </p:nvPr>
        </p:nvSpPr>
        <p:spPr>
          <a:xfrm>
            <a:off x="4635500" y="406400"/>
            <a:ext cx="7302500" cy="2768150"/>
          </a:xfrm>
        </p:spPr>
        <p:txBody>
          <a:bodyPr wrap="square" anchor="b">
            <a:normAutofit/>
          </a:bodyPr>
          <a:lstStyle>
            <a:lvl1pPr algn="l">
              <a:lnSpc>
                <a:spcPct val="100000"/>
              </a:lnSpc>
              <a:defRPr sz="7000">
                <a:solidFill>
                  <a:schemeClr val="lt1">
                    <a:lumMod val="100000"/>
                  </a:schemeClr>
                </a:solidFill>
                <a:latin typeface="+mj-ea"/>
                <a:ea typeface="+mj-ea"/>
                <a:cs typeface="+mj-ea"/>
                <a:sym typeface="+mj-ea"/>
              </a:defRPr>
            </a:lvl1pPr>
          </a:lstStyle>
          <a:p>
            <a:r>
              <a:rPr lang="zh-CN" altLang="en-US"/>
              <a:t>编辑母版标题</a:t>
            </a:r>
            <a:endParaRPr lang="zh-CN" altLang="en-US" dirty="0"/>
          </a:p>
        </p:txBody>
      </p:sp>
      <p:sp>
        <p:nvSpPr>
          <p:cNvPr id="4" name="日期占位符 3"/>
          <p:cNvSpPr>
            <a:spLocks noGrp="1"/>
          </p:cNvSpPr>
          <p:nvPr>
            <p:ph type="dt" sz="half" idx="10"/>
            <p:custDataLst>
              <p:tags r:id="rId6"/>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p:txBody>
          <a:bodyPr/>
          <a:lstStyle/>
          <a:p>
            <a:endParaRPr lang="zh-CN" altLang="en-US"/>
          </a:p>
        </p:txBody>
      </p:sp>
      <p:sp>
        <p:nvSpPr>
          <p:cNvPr id="6" name="灯片编号占位符 5"/>
          <p:cNvSpPr>
            <a:spLocks noGrp="1"/>
          </p:cNvSpPr>
          <p:nvPr>
            <p:ph type="sldNum" sz="quarter" idx="12"/>
            <p:custDataLst>
              <p:tags r:id="rId8"/>
            </p:custDataLst>
          </p:nvPr>
        </p:nvSpPr>
        <p:spPr>
          <a:xfrm>
            <a:off x="8610600" y="6356350"/>
            <a:ext cx="2743200" cy="365125"/>
          </a:xfrm>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
        <p:nvSpPr>
          <p:cNvPr id="24" name="署名占位符 10"/>
          <p:cNvSpPr>
            <a:spLocks noGrp="1"/>
          </p:cNvSpPr>
          <p:nvPr>
            <p:ph type="body" sz="quarter" idx="17" hasCustomPrompt="1"/>
            <p:custDataLst>
              <p:tags r:id="rId9"/>
            </p:custDataLst>
          </p:nvPr>
        </p:nvSpPr>
        <p:spPr>
          <a:xfrm>
            <a:off x="4635500" y="3576600"/>
            <a:ext cx="7302500" cy="2062200"/>
          </a:xfrm>
        </p:spPr>
        <p:txBody>
          <a:bodyPr wrap="square" anchor="t">
            <a:normAutofit/>
          </a:bodyPr>
          <a:lstStyle>
            <a:lvl1pPr marL="0" indent="0" algn="l">
              <a:lnSpc>
                <a:spcPct val="100000"/>
              </a:lnSpc>
              <a:buNone/>
              <a:defRPr sz="2400">
                <a:solidFill>
                  <a:schemeClr val="accent1">
                    <a:lumMod val="20000"/>
                    <a:lumOff val="80000"/>
                  </a:schemeClr>
                </a:solidFill>
                <a:latin typeface="+mn-ea"/>
                <a:ea typeface="+mn-ea"/>
                <a:cs typeface="+mn-ea"/>
                <a:sym typeface="+mn-ea"/>
              </a:defRPr>
            </a:lvl1pPr>
          </a:lstStyle>
          <a:p>
            <a:pPr lvl="0"/>
            <a:r>
              <a:rPr lang="zh-CN" altLang="en-US"/>
              <a:t>署名</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
        <p:nvSpPr>
          <p:cNvPr id="7" name="Rectangle 41707 (Stroke)_#color-2217&amp;9550"/>
          <p:cNvSpPr/>
          <p:nvPr userDrawn="1">
            <p:custDataLst>
              <p:tags r:id="rId2"/>
            </p:custDataLst>
          </p:nvPr>
        </p:nvSpPr>
        <p:spPr>
          <a:xfrm>
            <a:off x="0" y="0"/>
            <a:ext cx="10909300" cy="5791200"/>
          </a:xfrm>
          <a:custGeom>
            <a:avLst/>
            <a:gdLst/>
            <a:ahLst/>
            <a:cxnLst/>
            <a:rect l="l" t="t" r="r" b="b"/>
            <a:pathLst>
              <a:path w="10909300" h="5791200">
                <a:moveTo>
                  <a:pt x="0" y="5765800"/>
                </a:moveTo>
                <a:lnTo>
                  <a:pt x="10883900" y="5765800"/>
                </a:lnTo>
                <a:lnTo>
                  <a:pt x="10883900" y="0"/>
                </a:lnTo>
                <a:lnTo>
                  <a:pt x="10909300" y="0"/>
                </a:lnTo>
                <a:lnTo>
                  <a:pt x="10909300" y="5791200"/>
                </a:lnTo>
                <a:lnTo>
                  <a:pt x="0" y="5791200"/>
                </a:lnTo>
                <a:lnTo>
                  <a:pt x="0" y="5765800"/>
                </a:lnTo>
              </a:path>
            </a:pathLst>
          </a:custGeom>
          <a:solidFill>
            <a:schemeClr val="accent2"/>
          </a:solidFill>
        </p:spPr>
      </p:sp>
      <p:sp>
        <p:nvSpPr>
          <p:cNvPr id="8" name="Rectangle 41706 (Stroke)_#color-2217&amp;9553"/>
          <p:cNvSpPr/>
          <p:nvPr userDrawn="1">
            <p:custDataLst>
              <p:tags r:id="rId3"/>
            </p:custDataLst>
          </p:nvPr>
        </p:nvSpPr>
        <p:spPr>
          <a:xfrm>
            <a:off x="8953500" y="4521200"/>
            <a:ext cx="3238500" cy="2336800"/>
          </a:xfrm>
          <a:custGeom>
            <a:avLst/>
            <a:gdLst/>
            <a:ahLst/>
            <a:cxnLst/>
            <a:rect l="l" t="t" r="r" b="b"/>
            <a:pathLst>
              <a:path w="3238500" h="2336800">
                <a:moveTo>
                  <a:pt x="3238500" y="0"/>
                </a:moveTo>
                <a:lnTo>
                  <a:pt x="0" y="0"/>
                </a:lnTo>
                <a:lnTo>
                  <a:pt x="0" y="2336800"/>
                </a:lnTo>
                <a:lnTo>
                  <a:pt x="25400" y="2336800"/>
                </a:lnTo>
                <a:lnTo>
                  <a:pt x="25400" y="25400"/>
                </a:lnTo>
                <a:lnTo>
                  <a:pt x="3238500" y="25400"/>
                </a:lnTo>
                <a:lnTo>
                  <a:pt x="3238500" y="0"/>
                </a:lnTo>
              </a:path>
            </a:pathLst>
          </a:custGeom>
          <a:solidFill>
            <a:schemeClr val="accent1"/>
          </a:solidFill>
        </p:spPr>
      </p:sp>
      <p:sp>
        <p:nvSpPr>
          <p:cNvPr id="2" name="标题 1"/>
          <p:cNvSpPr>
            <a:spLocks noGrp="1"/>
          </p:cNvSpPr>
          <p:nvPr>
            <p:ph type="ctrTitle" hasCustomPrompt="1"/>
            <p:custDataLst>
              <p:tags r:id="rId4"/>
            </p:custDataLst>
          </p:nvPr>
        </p:nvSpPr>
        <p:spPr>
          <a:xfrm>
            <a:off x="1734331" y="369277"/>
            <a:ext cx="8860399" cy="3207972"/>
          </a:xfrm>
        </p:spPr>
        <p:txBody>
          <a:bodyPr wrap="square" anchor="b">
            <a:normAutofit/>
          </a:bodyPr>
          <a:lstStyle>
            <a:lvl1pPr algn="l">
              <a:lnSpc>
                <a:spcPct val="100000"/>
              </a:lnSpc>
              <a:defRPr sz="7000">
                <a:solidFill>
                  <a:schemeClr val="accent1"/>
                </a:solidFill>
                <a:latin typeface="+mj-ea"/>
                <a:ea typeface="+mj-ea"/>
                <a:cs typeface="+mj-ea"/>
                <a:sym typeface="+mj-ea"/>
              </a:defRPr>
            </a:lvl1pPr>
          </a:lstStyle>
          <a:p>
            <a:r>
              <a:rPr lang="zh-CN" altLang="en-US"/>
              <a:t>单击编辑母版标题</a:t>
            </a:r>
            <a:endParaRPr lang="zh-CN" altLang="en-US" dirty="0"/>
          </a:p>
        </p:txBody>
      </p:sp>
      <p:sp>
        <p:nvSpPr>
          <p:cNvPr id="4" name="日期占位符 3"/>
          <p:cNvSpPr>
            <a:spLocks noGrp="1"/>
          </p:cNvSpPr>
          <p:nvPr>
            <p:ph type="dt" sz="half" idx="10"/>
            <p:custDataLst>
              <p:tags r:id="rId5"/>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6"/>
            </p:custDataLst>
          </p:nvPr>
        </p:nvSpPr>
        <p:spPr/>
        <p:txBody>
          <a:bodyPr>
            <a:normAutofit/>
          </a:bodyPr>
          <a:lstStyle/>
          <a:p>
            <a:endParaRPr lang="zh-CN" altLang="en-US" dirty="0"/>
          </a:p>
        </p:txBody>
      </p:sp>
      <p:sp>
        <p:nvSpPr>
          <p:cNvPr id="6" name="灯片编号占位符 5"/>
          <p:cNvSpPr>
            <a:spLocks noGrp="1"/>
          </p:cNvSpPr>
          <p:nvPr>
            <p:ph type="sldNum" sz="quarter" idx="12"/>
            <p:custDataLst>
              <p:tags r:id="rId7"/>
            </p:custDataLst>
          </p:nvPr>
        </p:nvSpPr>
        <p:spPr>
          <a:xfrm>
            <a:off x="8610600" y="6356350"/>
            <a:ext cx="2743200" cy="365125"/>
          </a:xfrm>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
        <p:nvSpPr>
          <p:cNvPr id="24" name="署名占位符 10"/>
          <p:cNvSpPr>
            <a:spLocks noGrp="1"/>
          </p:cNvSpPr>
          <p:nvPr>
            <p:ph type="body" sz="quarter" idx="17" hasCustomPrompt="1"/>
            <p:custDataLst>
              <p:tags r:id="rId8"/>
            </p:custDataLst>
          </p:nvPr>
        </p:nvSpPr>
        <p:spPr>
          <a:xfrm>
            <a:off x="1734331" y="3943799"/>
            <a:ext cx="7101937" cy="1468599"/>
          </a:xfrm>
        </p:spPr>
        <p:txBody>
          <a:bodyPr wrap="square" anchor="t">
            <a:normAutofit/>
          </a:bodyPr>
          <a:lstStyle>
            <a:lvl1pPr marL="0" indent="0" algn="l">
              <a:lnSpc>
                <a:spcPct val="100000"/>
              </a:lnSpc>
              <a:buNone/>
              <a:defRPr sz="2400">
                <a:solidFill>
                  <a:schemeClr val="accent1"/>
                </a:solidFill>
                <a:latin typeface="+mn-ea"/>
                <a:ea typeface="+mn-ea"/>
                <a:cs typeface="+mn-ea"/>
                <a:sym typeface="+mn-ea"/>
              </a:defRPr>
            </a:lvl1pPr>
          </a:lstStyle>
          <a:p>
            <a:pPr lvl="0"/>
            <a:r>
              <a:rPr lang="zh-CN" altLang="en-US"/>
              <a:t>署名</a:t>
            </a:r>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wrap="square" lIns="0" tIns="0" rIns="0" bIns="0">
            <a:normAutofit/>
          </a:bodyPr>
          <a:lstStyle>
            <a:lvl1pPr>
              <a:defRPr>
                <a:latin typeface="+mj-ea"/>
                <a:ea typeface="+mj-ea"/>
                <a:cs typeface="+mj-ea"/>
                <a:sym typeface="+mj-ea"/>
              </a:defRPr>
            </a:lvl1pPr>
          </a:lstStyle>
          <a:p>
            <a:r>
              <a:rPr lang="zh-CN" altLang="en-US"/>
              <a:t>单击此处编辑母版标题样式</a:t>
            </a:r>
            <a:endParaRPr lang="zh-CN" altLang="en-US" dirty="0"/>
          </a:p>
        </p:txBody>
      </p:sp>
      <p:sp>
        <p:nvSpPr>
          <p:cNvPr id="3" name="内容占位符 2"/>
          <p:cNvSpPr>
            <a:spLocks noGrp="1"/>
          </p:cNvSpPr>
          <p:nvPr>
            <p:ph idx="1"/>
            <p:custDataLst>
              <p:tags r:id="rId3"/>
            </p:custDataLst>
          </p:nvPr>
        </p:nvSpPr>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3"/>
          <p:cNvSpPr>
            <a:spLocks noGrp="1"/>
          </p:cNvSpPr>
          <p:nvPr>
            <p:ph type="dt" sz="half" idx="10"/>
            <p:custDataLst>
              <p:tags r:id="rId4"/>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showMasterSp="0" userDrawn="1">
  <p:cSld name="目录">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525587" y="857250"/>
            <a:ext cx="10561637" cy="1503413"/>
          </a:xfrm>
        </p:spPr>
        <p:txBody>
          <a:bodyPr wrap="square" anchor="b">
            <a:normAutofit/>
          </a:bodyPr>
          <a:lstStyle>
            <a:lvl1pPr>
              <a:defRPr sz="5400">
                <a:solidFill>
                  <a:schemeClr val="accent1"/>
                </a:solidFill>
                <a:latin typeface="+mj-ea"/>
                <a:ea typeface="+mj-ea"/>
                <a:cs typeface="+mj-ea"/>
                <a:sym typeface="+mj-ea"/>
              </a:defRPr>
            </a:lvl1pPr>
          </a:lstStyle>
          <a:p>
            <a:r>
              <a:rPr lang="zh-CN" altLang="en-US"/>
              <a:t>标题</a:t>
            </a:r>
            <a:endParaRPr lang="zh-CN" altLang="en-US" dirty="0"/>
          </a:p>
        </p:txBody>
      </p:sp>
      <p:sp>
        <p:nvSpPr>
          <p:cNvPr id="7" name="日期占位符 3"/>
          <p:cNvSpPr>
            <a:spLocks noGrp="1"/>
          </p:cNvSpPr>
          <p:nvPr>
            <p:ph type="dt" sz="half" idx="10"/>
            <p:custDataLst>
              <p:tags r:id="rId3"/>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8" name="页脚占位符 4"/>
          <p:cNvSpPr>
            <a:spLocks noGrp="1"/>
          </p:cNvSpPr>
          <p:nvPr>
            <p:ph type="ftr" sz="quarter" idx="11"/>
            <p:custDataLst>
              <p:tags r:id="rId4"/>
            </p:custDataLst>
          </p:nvPr>
        </p:nvSpPr>
        <p:spPr/>
        <p:txBody>
          <a:bodyPr/>
          <a:lstStyle/>
          <a:p>
            <a:endParaRPr lang="zh-CN" altLang="en-US"/>
          </a:p>
        </p:txBody>
      </p:sp>
      <p:sp>
        <p:nvSpPr>
          <p:cNvPr id="9" name="灯片编号占位符 5"/>
          <p:cNvSpPr>
            <a:spLocks noGrp="1"/>
          </p:cNvSpPr>
          <p:nvPr>
            <p:ph type="sldNum" sz="quarter" idx="12"/>
            <p:custDataLst>
              <p:tags r:id="rId5"/>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
        <p:nvSpPr>
          <p:cNvPr id="4" name="Rectangle 41706 (Stroke)_#color-2217&amp;9559"/>
          <p:cNvSpPr/>
          <p:nvPr userDrawn="1">
            <p:custDataLst>
              <p:tags r:id="rId6"/>
            </p:custDataLst>
          </p:nvPr>
        </p:nvSpPr>
        <p:spPr>
          <a:xfrm>
            <a:off x="10896600" y="215900"/>
            <a:ext cx="1295400" cy="571500"/>
          </a:xfrm>
          <a:custGeom>
            <a:avLst/>
            <a:gdLst/>
            <a:ahLst/>
            <a:cxnLst/>
            <a:rect l="l" t="t" r="r" b="b"/>
            <a:pathLst>
              <a:path w="1295400" h="571500">
                <a:moveTo>
                  <a:pt x="1295400" y="0"/>
                </a:moveTo>
                <a:lnTo>
                  <a:pt x="0" y="0"/>
                </a:lnTo>
                <a:lnTo>
                  <a:pt x="0" y="571500"/>
                </a:lnTo>
                <a:lnTo>
                  <a:pt x="1295400" y="571500"/>
                </a:lnTo>
                <a:lnTo>
                  <a:pt x="1295400" y="546100"/>
                </a:lnTo>
                <a:lnTo>
                  <a:pt x="25400" y="546100"/>
                </a:lnTo>
                <a:lnTo>
                  <a:pt x="25400" y="25400"/>
                </a:lnTo>
                <a:lnTo>
                  <a:pt x="1295400" y="25400"/>
                </a:lnTo>
                <a:lnTo>
                  <a:pt x="1295400" y="0"/>
                </a:lnTo>
              </a:path>
            </a:pathLst>
          </a:custGeom>
          <a:solidFill>
            <a:schemeClr val="accent1"/>
          </a:solidFill>
        </p:spPr>
      </p:sp>
      <p:sp>
        <p:nvSpPr>
          <p:cNvPr id="5" name="Rectangle 41707 (Stroke)_#color-2217&amp;9562"/>
          <p:cNvSpPr/>
          <p:nvPr userDrawn="1">
            <p:custDataLst>
              <p:tags r:id="rId7"/>
            </p:custDataLst>
          </p:nvPr>
        </p:nvSpPr>
        <p:spPr>
          <a:xfrm>
            <a:off x="8445500" y="0"/>
            <a:ext cx="3251200" cy="508000"/>
          </a:xfrm>
          <a:custGeom>
            <a:avLst/>
            <a:gdLst/>
            <a:ahLst/>
            <a:cxnLst/>
            <a:rect l="l" t="t" r="r" b="b"/>
            <a:pathLst>
              <a:path w="3251200" h="508000">
                <a:moveTo>
                  <a:pt x="25400" y="0"/>
                </a:moveTo>
                <a:lnTo>
                  <a:pt x="25400" y="482600"/>
                </a:lnTo>
                <a:lnTo>
                  <a:pt x="3225800" y="482600"/>
                </a:lnTo>
                <a:lnTo>
                  <a:pt x="3225800" y="0"/>
                </a:lnTo>
                <a:lnTo>
                  <a:pt x="3251200" y="0"/>
                </a:lnTo>
                <a:lnTo>
                  <a:pt x="3251200" y="508000"/>
                </a:lnTo>
                <a:lnTo>
                  <a:pt x="0" y="508000"/>
                </a:lnTo>
                <a:lnTo>
                  <a:pt x="0" y="0"/>
                </a:lnTo>
                <a:lnTo>
                  <a:pt x="25400" y="0"/>
                </a:lnTo>
              </a:path>
            </a:pathLst>
          </a:custGeom>
          <a:solidFill>
            <a:schemeClr val="accent2"/>
          </a:solidFill>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showMasterSp="0" userDrawn="1">
  <p:cSld name="节标题">
    <p:spTree>
      <p:nvGrpSpPr>
        <p:cNvPr id="1" name=""/>
        <p:cNvGrpSpPr/>
        <p:nvPr/>
      </p:nvGrpSpPr>
      <p:grpSpPr>
        <a:xfrm>
          <a:off x="0" y="0"/>
          <a:ext cx="0" cy="0"/>
          <a:chOff x="0" y="0"/>
          <a:chExt cx="0" cy="0"/>
        </a:xfrm>
      </p:grpSpPr>
      <p:sp>
        <p:nvSpPr>
          <p:cNvPr id="7" name="Rectangle 41696_#color-2179&amp;9254"/>
          <p:cNvSpPr/>
          <p:nvPr userDrawn="1">
            <p:custDataLst>
              <p:tags r:id="rId2"/>
            </p:custDataLst>
          </p:nvPr>
        </p:nvSpPr>
        <p:spPr>
          <a:xfrm>
            <a:off x="0" y="0"/>
            <a:ext cx="12192000" cy="6858000"/>
          </a:xfrm>
          <a:prstGeom prst="rect">
            <a:avLst/>
          </a:prstGeom>
          <a:solidFill>
            <a:schemeClr val="accent1">
              <a:lumMod val="75000"/>
            </a:schemeClr>
          </a:solidFill>
          <a:ln>
            <a:noFill/>
          </a:ln>
        </p:spPr>
        <p:style>
          <a:lnRef idx="2">
            <a:schemeClr val="accent1">
              <a:lumMod val="75000"/>
            </a:schemeClr>
          </a:lnRef>
          <a:fillRef idx="1">
            <a:schemeClr val="accent1"/>
          </a:fillRef>
          <a:effectRef idx="0">
            <a:srgbClr val="FFFFFF"/>
          </a:effectRef>
          <a:fontRef idx="minor">
            <a:schemeClr val="lt1"/>
          </a:fontRef>
        </p:style>
      </p:sp>
      <p:sp>
        <p:nvSpPr>
          <p:cNvPr id="9" name="Rectangle 41707 (Stroke)_#color-2217&amp;9565"/>
          <p:cNvSpPr/>
          <p:nvPr userDrawn="1">
            <p:custDataLst>
              <p:tags r:id="rId3"/>
            </p:custDataLst>
          </p:nvPr>
        </p:nvSpPr>
        <p:spPr>
          <a:xfrm>
            <a:off x="0" y="0"/>
            <a:ext cx="10426700" cy="5537200"/>
          </a:xfrm>
          <a:custGeom>
            <a:avLst/>
            <a:gdLst/>
            <a:ahLst/>
            <a:cxnLst/>
            <a:rect l="l" t="t" r="r" b="b"/>
            <a:pathLst>
              <a:path w="10426700" h="5537200">
                <a:moveTo>
                  <a:pt x="0" y="5511800"/>
                </a:moveTo>
                <a:lnTo>
                  <a:pt x="10401300" y="5511800"/>
                </a:lnTo>
                <a:lnTo>
                  <a:pt x="10401300" y="0"/>
                </a:lnTo>
                <a:lnTo>
                  <a:pt x="10426700" y="0"/>
                </a:lnTo>
                <a:lnTo>
                  <a:pt x="10426700" y="5537200"/>
                </a:lnTo>
                <a:lnTo>
                  <a:pt x="0" y="5537200"/>
                </a:lnTo>
                <a:lnTo>
                  <a:pt x="0" y="5511800"/>
                </a:lnTo>
              </a:path>
            </a:pathLst>
          </a:custGeom>
          <a:solidFill>
            <a:schemeClr val="accent1">
              <a:lumMod val="20000"/>
              <a:lumOff val="80000"/>
              <a:alpha val="30000"/>
            </a:schemeClr>
          </a:solidFill>
        </p:spPr>
      </p:sp>
      <p:sp>
        <p:nvSpPr>
          <p:cNvPr id="10" name="Rectangle 41706 (Stroke)_#color-2217&amp;9568"/>
          <p:cNvSpPr/>
          <p:nvPr userDrawn="1">
            <p:custDataLst>
              <p:tags r:id="rId4"/>
            </p:custDataLst>
          </p:nvPr>
        </p:nvSpPr>
        <p:spPr>
          <a:xfrm>
            <a:off x="8572500" y="4267200"/>
            <a:ext cx="3619500" cy="2590800"/>
          </a:xfrm>
          <a:custGeom>
            <a:avLst/>
            <a:gdLst/>
            <a:ahLst/>
            <a:cxnLst/>
            <a:rect l="l" t="t" r="r" b="b"/>
            <a:pathLst>
              <a:path w="3619500" h="2590800">
                <a:moveTo>
                  <a:pt x="3619500" y="0"/>
                </a:moveTo>
                <a:lnTo>
                  <a:pt x="0" y="0"/>
                </a:lnTo>
                <a:lnTo>
                  <a:pt x="0" y="2590800"/>
                </a:lnTo>
                <a:lnTo>
                  <a:pt x="25400" y="2590800"/>
                </a:lnTo>
                <a:lnTo>
                  <a:pt x="25400" y="25400"/>
                </a:lnTo>
                <a:lnTo>
                  <a:pt x="3619500" y="25400"/>
                </a:lnTo>
                <a:lnTo>
                  <a:pt x="3619500" y="0"/>
                </a:lnTo>
              </a:path>
            </a:pathLst>
          </a:custGeom>
          <a:solidFill>
            <a:schemeClr val="accent2"/>
          </a:solidFill>
        </p:spPr>
      </p:sp>
      <p:sp>
        <p:nvSpPr>
          <p:cNvPr id="2" name="标题 1"/>
          <p:cNvSpPr>
            <a:spLocks noGrp="1"/>
          </p:cNvSpPr>
          <p:nvPr>
            <p:ph type="title" hasCustomPrompt="1"/>
            <p:custDataLst>
              <p:tags r:id="rId5"/>
            </p:custDataLst>
          </p:nvPr>
        </p:nvSpPr>
        <p:spPr>
          <a:xfrm>
            <a:off x="1452950" y="3023453"/>
            <a:ext cx="6878250" cy="2374047"/>
          </a:xfrm>
        </p:spPr>
        <p:txBody>
          <a:bodyPr wrap="square" anchor="t">
            <a:normAutofit/>
          </a:bodyPr>
          <a:lstStyle>
            <a:lvl1pPr algn="l">
              <a:defRPr sz="4600">
                <a:solidFill>
                  <a:schemeClr val="lt1">
                    <a:lumMod val="100000"/>
                  </a:schemeClr>
                </a:solidFill>
                <a:latin typeface="+mj-ea"/>
                <a:ea typeface="+mj-ea"/>
                <a:cs typeface="+mj-ea"/>
                <a:sym typeface="+mj-ea"/>
              </a:defRPr>
            </a:lvl1pPr>
          </a:lstStyle>
          <a:p>
            <a:r>
              <a:rPr lang="zh-CN" altLang="en-US"/>
              <a:t>单击编辑母版标题</a:t>
            </a:r>
            <a:endParaRPr lang="zh-CN" altLang="en-US" dirty="0"/>
          </a:p>
        </p:txBody>
      </p:sp>
      <p:sp>
        <p:nvSpPr>
          <p:cNvPr id="8" name="节编号 3"/>
          <p:cNvSpPr>
            <a:spLocks noGrp="1"/>
          </p:cNvSpPr>
          <p:nvPr>
            <p:ph type="body" sz="quarter" idx="13" hasCustomPrompt="1"/>
            <p:custDataLst>
              <p:tags r:id="rId6"/>
            </p:custDataLst>
          </p:nvPr>
        </p:nvSpPr>
        <p:spPr>
          <a:xfrm>
            <a:off x="1452950" y="304800"/>
            <a:ext cx="8643550" cy="2277882"/>
          </a:xfrm>
        </p:spPr>
        <p:txBody>
          <a:bodyPr wrap="square" anchor="b">
            <a:normAutofit/>
          </a:bodyPr>
          <a:lstStyle>
            <a:lvl1pPr marL="0" indent="0" algn="l">
              <a:buNone/>
              <a:defRPr sz="4900" b="1">
                <a:solidFill>
                  <a:schemeClr val="accent1">
                    <a:lumMod val="20000"/>
                    <a:lumOff val="80000"/>
                  </a:schemeClr>
                </a:solidFill>
                <a:latin typeface="+mn-ea"/>
                <a:ea typeface="+mn-ea"/>
                <a:cs typeface="+mn-ea"/>
                <a:sym typeface="+mn-ea"/>
              </a:defRPr>
            </a:lvl1pPr>
          </a:lstStyle>
          <a:p>
            <a:pPr lvl="0"/>
            <a:r>
              <a:rPr lang="zh-CN" altLang="en-US"/>
              <a:t>节编号</a:t>
            </a:r>
            <a:endParaRPr lang="zh-CN" altLang="en-US" dirty="0"/>
          </a:p>
        </p:txBody>
      </p:sp>
      <p:sp>
        <p:nvSpPr>
          <p:cNvPr id="4" name="日期占位符 4"/>
          <p:cNvSpPr>
            <a:spLocks noGrp="1"/>
          </p:cNvSpPr>
          <p:nvPr>
            <p:ph type="dt" sz="half" idx="10"/>
            <p:custDataLst>
              <p:tags r:id="rId7"/>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5"/>
          <p:cNvSpPr>
            <a:spLocks noGrp="1"/>
          </p:cNvSpPr>
          <p:nvPr>
            <p:ph type="ftr" sz="quarter" idx="11"/>
            <p:custDataLst>
              <p:tags r:id="rId8"/>
            </p:custDataLst>
          </p:nvPr>
        </p:nvSpPr>
        <p:spPr/>
        <p:txBody>
          <a:bodyPr/>
          <a:lstStyle/>
          <a:p>
            <a:endParaRPr lang="zh-CN" altLang="en-US"/>
          </a:p>
        </p:txBody>
      </p:sp>
      <p:sp>
        <p:nvSpPr>
          <p:cNvPr id="6" name="灯片编号占位符 6"/>
          <p:cNvSpPr>
            <a:spLocks noGrp="1"/>
          </p:cNvSpPr>
          <p:nvPr>
            <p:ph type="sldNum" sz="quarter" idx="12"/>
            <p:custDataLst>
              <p:tags r:id="rId9"/>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wrap="square" lIns="0" tIns="0" rIns="0" bIns="0" rtlCol="0" anchor="b">
            <a:normAutofit/>
          </a:bodyPr>
          <a:lstStyle>
            <a:lvl1pPr>
              <a:defRPr lang="zh-CN" altLang="en-US" dirty="0">
                <a:latin typeface="+mj-ea"/>
                <a:ea typeface="+mj-ea"/>
                <a:cs typeface="+mj-ea"/>
                <a:sym typeface="+mj-ea"/>
              </a:defRPr>
            </a:lvl1pPr>
          </a:lstStyle>
          <a:p>
            <a:pPr lvl="0"/>
            <a:r>
              <a:rPr lang="zh-CN" altLang="en-US"/>
              <a:t>单击此处编辑母版标题样式</a:t>
            </a:r>
            <a:endParaRPr lang="zh-CN" altLang="en-US" dirty="0"/>
          </a:p>
        </p:txBody>
      </p:sp>
      <p:sp>
        <p:nvSpPr>
          <p:cNvPr id="3" name="内容占位符 2"/>
          <p:cNvSpPr>
            <a:spLocks noGrp="1"/>
          </p:cNvSpPr>
          <p:nvPr>
            <p:ph sz="half" idx="1"/>
            <p:custDataLst>
              <p:tags r:id="rId3"/>
            </p:custDataLst>
          </p:nvPr>
        </p:nvSpPr>
        <p:spPr>
          <a:xfrm>
            <a:off x="695960" y="1301750"/>
            <a:ext cx="5323840" cy="4875850"/>
          </a:xfrm>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内容占位符 3"/>
          <p:cNvSpPr>
            <a:spLocks noGrp="1"/>
          </p:cNvSpPr>
          <p:nvPr>
            <p:ph sz="half" idx="2"/>
            <p:custDataLst>
              <p:tags r:id="rId4"/>
            </p:custDataLst>
          </p:nvPr>
        </p:nvSpPr>
        <p:spPr>
          <a:xfrm>
            <a:off x="6172200" y="1301750"/>
            <a:ext cx="5323840" cy="4875850"/>
          </a:xfrm>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5" name="日期占位符 4"/>
          <p:cNvSpPr>
            <a:spLocks noGrp="1"/>
          </p:cNvSpPr>
          <p:nvPr>
            <p:ph type="dt" sz="half" idx="10"/>
            <p:custDataLst>
              <p:tags r:id="rId5"/>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94800" y="360000"/>
            <a:ext cx="10800000" cy="720000"/>
          </a:xfrm>
        </p:spPr>
        <p:txBody>
          <a:bodyPr vert="horz" wrap="square" lIns="0" tIns="0" rIns="0" bIns="0" rtlCol="0" anchor="b">
            <a:normAutofit/>
          </a:bodyPr>
          <a:lstStyle>
            <a:lvl1pPr>
              <a:defRPr lang="zh-CN" altLang="en-US" dirty="0">
                <a:latin typeface="+mj-ea"/>
                <a:ea typeface="+mj-ea"/>
                <a:cs typeface="+mj-ea"/>
                <a:sym typeface="+mj-ea"/>
              </a:defRPr>
            </a:lvl1pPr>
          </a:lstStyle>
          <a:p>
            <a:pPr lvl="0"/>
            <a:r>
              <a:rPr lang="zh-CN" altLang="en-US"/>
              <a:t>单击此处编辑母版标题样式</a:t>
            </a:r>
            <a:endParaRPr lang="zh-CN" altLang="en-US" dirty="0"/>
          </a:p>
        </p:txBody>
      </p:sp>
      <p:sp>
        <p:nvSpPr>
          <p:cNvPr id="3" name="文本占位符 2"/>
          <p:cNvSpPr>
            <a:spLocks noGrp="1"/>
          </p:cNvSpPr>
          <p:nvPr>
            <p:ph type="body" idx="1"/>
            <p:custDataLst>
              <p:tags r:id="rId3"/>
            </p:custDataLst>
          </p:nvPr>
        </p:nvSpPr>
        <p:spPr>
          <a:xfrm>
            <a:off x="695960" y="1301750"/>
            <a:ext cx="5323840" cy="411303"/>
          </a:xfrm>
        </p:spPr>
        <p:txBody>
          <a:bodyPr wrap="square" anchor="b">
            <a:normAutofit/>
          </a:bodyPr>
          <a:lstStyle>
            <a:lvl1pPr marL="0" indent="0">
              <a:buNone/>
              <a:defRPr sz="2400" b="1">
                <a:latin typeface="+mn-ea"/>
                <a:ea typeface="+mn-ea"/>
                <a:cs typeface="+mn-ea"/>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dirty="0"/>
          </a:p>
        </p:txBody>
      </p:sp>
      <p:sp>
        <p:nvSpPr>
          <p:cNvPr id="4" name="内容占位符 3"/>
          <p:cNvSpPr>
            <a:spLocks noGrp="1"/>
          </p:cNvSpPr>
          <p:nvPr>
            <p:ph sz="half" idx="2"/>
            <p:custDataLst>
              <p:tags r:id="rId4"/>
            </p:custDataLst>
          </p:nvPr>
        </p:nvSpPr>
        <p:spPr>
          <a:xfrm>
            <a:off x="695960" y="1875099"/>
            <a:ext cx="5323840" cy="4300276"/>
          </a:xfrm>
        </p:spPr>
        <p:txBody>
          <a:bodyPr wrap="square">
            <a:normAutofit/>
          </a:bodyPr>
          <a:lstStyle>
            <a:lvl1pPr>
              <a:defRPr sz="2200">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5" name="文本占位符 4"/>
          <p:cNvSpPr>
            <a:spLocks noGrp="1"/>
          </p:cNvSpPr>
          <p:nvPr>
            <p:ph type="body" sz="quarter" idx="3"/>
            <p:custDataLst>
              <p:tags r:id="rId5"/>
            </p:custDataLst>
          </p:nvPr>
        </p:nvSpPr>
        <p:spPr>
          <a:xfrm>
            <a:off x="6172200" y="1301750"/>
            <a:ext cx="5323840" cy="411303"/>
          </a:xfrm>
        </p:spPr>
        <p:txBody>
          <a:bodyPr wrap="square" anchor="b">
            <a:normAutofit/>
          </a:bodyPr>
          <a:lstStyle>
            <a:lvl1pPr marL="0" indent="0">
              <a:buNone/>
              <a:defRPr sz="2400" b="1">
                <a:latin typeface="+mn-ea"/>
                <a:ea typeface="+mn-ea"/>
                <a:cs typeface="+mn-ea"/>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dirty="0"/>
          </a:p>
        </p:txBody>
      </p:sp>
      <p:sp>
        <p:nvSpPr>
          <p:cNvPr id="6" name="内容占位符 5"/>
          <p:cNvSpPr>
            <a:spLocks noGrp="1"/>
          </p:cNvSpPr>
          <p:nvPr>
            <p:ph sz="quarter" idx="4"/>
            <p:custDataLst>
              <p:tags r:id="rId6"/>
            </p:custDataLst>
          </p:nvPr>
        </p:nvSpPr>
        <p:spPr>
          <a:xfrm>
            <a:off x="6172200" y="1875099"/>
            <a:ext cx="5323840" cy="4300276"/>
          </a:xfrm>
        </p:spPr>
        <p:txBody>
          <a:bodyPr wrap="square">
            <a:normAutofit/>
          </a:bodyPr>
          <a:lstStyle>
            <a:lvl1pPr>
              <a:defRPr sz="2200">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7" name="日期占位符 6"/>
          <p:cNvSpPr>
            <a:spLocks noGrp="1"/>
          </p:cNvSpPr>
          <p:nvPr>
            <p:ph type="dt" sz="half" idx="10"/>
            <p:custDataLst>
              <p:tags r:id="rId7"/>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wrap="square" lIns="0" tIns="0" rIns="0" bIns="0">
            <a:normAutofit/>
          </a:bodyPr>
          <a:lstStyle>
            <a:lvl1pPr>
              <a:defRPr>
                <a:latin typeface="+mj-ea"/>
                <a:ea typeface="+mj-ea"/>
                <a:cs typeface="+mj-ea"/>
                <a:sym typeface="+mj-ea"/>
              </a:defRPr>
            </a:lvl1pPr>
          </a:lstStyle>
          <a:p>
            <a:r>
              <a:rPr lang="zh-CN" altLang="en-US"/>
              <a:t>单击此处编辑母版标题样式</a:t>
            </a:r>
            <a:endParaRPr lang="zh-CN" altLang="en-US" dirty="0"/>
          </a:p>
        </p:txBody>
      </p:sp>
      <p:sp>
        <p:nvSpPr>
          <p:cNvPr id="3" name="日期占位符 2"/>
          <p:cNvSpPr>
            <a:spLocks noGrp="1"/>
          </p:cNvSpPr>
          <p:nvPr>
            <p:ph type="dt" sz="half" idx="10"/>
            <p:custDataLst>
              <p:tags r:id="rId3"/>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dirty="0"/>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wrap="square" lIns="0" tIns="0" rIns="0" bIns="0">
            <a:normAutofit/>
          </a:bodyPr>
          <a:lstStyle>
            <a:lvl1pPr>
              <a:defRPr>
                <a:latin typeface="+mj-ea"/>
                <a:ea typeface="+mj-ea"/>
                <a:cs typeface="+mj-ea"/>
                <a:sym typeface="+mj-ea"/>
              </a:defRPr>
            </a:lvl1pPr>
          </a:lstStyle>
          <a:p>
            <a:r>
              <a:rPr lang="zh-CN" altLang="en-US"/>
              <a:t>单击此处编辑母版标题样式</a:t>
            </a:r>
            <a:endParaRPr lang="zh-CN" altLang="en-US" dirty="0"/>
          </a:p>
        </p:txBody>
      </p:sp>
      <p:sp>
        <p:nvSpPr>
          <p:cNvPr id="3" name="内容占位符 2"/>
          <p:cNvSpPr>
            <a:spLocks noGrp="1"/>
          </p:cNvSpPr>
          <p:nvPr>
            <p:ph idx="1"/>
            <p:custDataLst>
              <p:tags r:id="rId3"/>
            </p:custDataLst>
          </p:nvPr>
        </p:nvSpPr>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3"/>
          <p:cNvSpPr>
            <a:spLocks noGrp="1"/>
          </p:cNvSpPr>
          <p:nvPr>
            <p:ph type="dt" sz="half" idx="10"/>
            <p:custDataLst>
              <p:tags r:id="rId4"/>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仅内容">
    <p:spTree>
      <p:nvGrpSpPr>
        <p:cNvPr id="1" name=""/>
        <p:cNvGrpSpPr/>
        <p:nvPr/>
      </p:nvGrpSpPr>
      <p:grpSpPr>
        <a:xfrm>
          <a:off x="0" y="0"/>
          <a:ext cx="0" cy="0"/>
          <a:chOff x="0" y="0"/>
          <a:chExt cx="0" cy="0"/>
        </a:xfrm>
      </p:grpSpPr>
      <p:sp>
        <p:nvSpPr>
          <p:cNvPr id="3" name="内容占位符 1"/>
          <p:cNvSpPr>
            <a:spLocks noGrp="1"/>
          </p:cNvSpPr>
          <p:nvPr>
            <p:ph idx="1"/>
            <p:custDataLst>
              <p:tags r:id="rId2"/>
            </p:custDataLst>
          </p:nvPr>
        </p:nvSpPr>
        <p:spPr>
          <a:xfrm>
            <a:off x="695960" y="360045"/>
            <a:ext cx="10801985" cy="5817870"/>
          </a:xfrm>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2"/>
          <p:cNvSpPr>
            <a:spLocks noGrp="1"/>
          </p:cNvSpPr>
          <p:nvPr>
            <p:ph type="dt" sz="half" idx="10"/>
            <p:custDataLst>
              <p:tags r:id="rId3"/>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3"/>
          <p:cNvSpPr>
            <a:spLocks noGrp="1"/>
          </p:cNvSpPr>
          <p:nvPr>
            <p:ph type="ftr" sz="quarter" idx="11"/>
            <p:custDataLst>
              <p:tags r:id="rId4"/>
            </p:custDataLst>
          </p:nvPr>
        </p:nvSpPr>
        <p:spPr/>
        <p:txBody>
          <a:bodyPr/>
          <a:lstStyle/>
          <a:p>
            <a:endParaRPr lang="zh-CN" altLang="en-US"/>
          </a:p>
        </p:txBody>
      </p:sp>
      <p:sp>
        <p:nvSpPr>
          <p:cNvPr id="6" name="灯片编号占位符 4"/>
          <p:cNvSpPr>
            <a:spLocks noGrp="1"/>
          </p:cNvSpPr>
          <p:nvPr>
            <p:ph type="sldNum" sz="quarter" idx="12"/>
            <p:custDataLst>
              <p:tags r:id="rId5"/>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标题和副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94800" y="360000"/>
            <a:ext cx="10800000" cy="720000"/>
          </a:xfrm>
        </p:spPr>
        <p:txBody>
          <a:bodyPr wrap="square" lIns="0" tIns="0" rIns="0" bIns="0">
            <a:normAutofit/>
          </a:bodyPr>
          <a:lstStyle>
            <a:lvl1pPr>
              <a:defRPr>
                <a:latin typeface="+mj-ea"/>
                <a:ea typeface="+mj-ea"/>
                <a:cs typeface="+mj-ea"/>
                <a:sym typeface="+mj-ea"/>
              </a:defRPr>
            </a:lvl1pPr>
          </a:lstStyle>
          <a:p>
            <a:r>
              <a:rPr lang="zh-CN" altLang="en-US"/>
              <a:t>单击此处编辑母版标题样式</a:t>
            </a:r>
            <a:endParaRPr lang="zh-CN" altLang="en-US" dirty="0"/>
          </a:p>
        </p:txBody>
      </p:sp>
      <p:sp>
        <p:nvSpPr>
          <p:cNvPr id="3" name="文本占位符 2"/>
          <p:cNvSpPr>
            <a:spLocks noGrp="1"/>
          </p:cNvSpPr>
          <p:nvPr>
            <p:ph type="body" idx="1" hasCustomPrompt="1"/>
            <p:custDataLst>
              <p:tags r:id="rId3"/>
            </p:custDataLst>
          </p:nvPr>
        </p:nvSpPr>
        <p:spPr>
          <a:xfrm>
            <a:off x="695960" y="1301750"/>
            <a:ext cx="10799088" cy="405553"/>
          </a:xfrm>
        </p:spPr>
        <p:txBody>
          <a:bodyPr wrap="square" anchor="t">
            <a:normAutofit/>
          </a:bodyPr>
          <a:lstStyle>
            <a:lvl1pPr marL="0" indent="0">
              <a:buNone/>
              <a:defRPr sz="2800" b="0">
                <a:latin typeface="+mn-ea"/>
                <a:ea typeface="+mn-ea"/>
                <a:cs typeface="+mn-ea"/>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zh-CN" altLang="en-US"/>
              <a:t>单击此处编辑副标题</a:t>
            </a:r>
            <a:endParaRPr lang="zh-CN" altLang="en-US" dirty="0"/>
          </a:p>
        </p:txBody>
      </p:sp>
      <p:sp>
        <p:nvSpPr>
          <p:cNvPr id="7" name="日期占位符 3"/>
          <p:cNvSpPr>
            <a:spLocks noGrp="1"/>
          </p:cNvSpPr>
          <p:nvPr>
            <p:ph type="dt" sz="half" idx="10"/>
            <p:custDataLst>
              <p:tags r:id="rId4"/>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8" name="页脚占位符 4"/>
          <p:cNvSpPr>
            <a:spLocks noGrp="1"/>
          </p:cNvSpPr>
          <p:nvPr>
            <p:ph type="ftr" sz="quarter" idx="11"/>
            <p:custDataLst>
              <p:tags r:id="rId5"/>
            </p:custDataLst>
          </p:nvPr>
        </p:nvSpPr>
        <p:spPr/>
        <p:txBody>
          <a:bodyPr/>
          <a:lstStyle/>
          <a:p>
            <a:endParaRPr lang="zh-CN" altLang="en-US"/>
          </a:p>
        </p:txBody>
      </p:sp>
      <p:sp>
        <p:nvSpPr>
          <p:cNvPr id="9" name="灯片编号占位符 5"/>
          <p:cNvSpPr>
            <a:spLocks noGrp="1"/>
          </p:cNvSpPr>
          <p:nvPr>
            <p:ph type="sldNum" sz="quarter" idx="12"/>
            <p:custDataLst>
              <p:tags r:id="rId6"/>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showMasterSp="0" userDrawn="1">
  <p:cSld name="末尾幻灯片">
    <p:spTree>
      <p:nvGrpSpPr>
        <p:cNvPr id="1" name=""/>
        <p:cNvGrpSpPr/>
        <p:nvPr/>
      </p:nvGrpSpPr>
      <p:grpSpPr>
        <a:xfrm>
          <a:off x="0" y="0"/>
          <a:ext cx="0" cy="0"/>
          <a:chOff x="0" y="0"/>
          <a:chExt cx="0" cy="0"/>
        </a:xfrm>
      </p:grpSpPr>
      <p:sp>
        <p:nvSpPr>
          <p:cNvPr id="7" name="Rectangle 41696_#color-2179&amp;9267"/>
          <p:cNvSpPr/>
          <p:nvPr userDrawn="1">
            <p:custDataLst>
              <p:tags r:id="rId2"/>
            </p:custDataLst>
          </p:nvPr>
        </p:nvSpPr>
        <p:spPr>
          <a:xfrm>
            <a:off x="0" y="0"/>
            <a:ext cx="12192000" cy="6858000"/>
          </a:xfrm>
          <a:prstGeom prst="rect">
            <a:avLst/>
          </a:prstGeom>
          <a:solidFill>
            <a:schemeClr val="accent1">
              <a:lumMod val="75000"/>
            </a:schemeClr>
          </a:solidFill>
          <a:ln>
            <a:noFill/>
          </a:ln>
        </p:spPr>
        <p:style>
          <a:lnRef idx="2">
            <a:schemeClr val="accent1">
              <a:lumMod val="75000"/>
            </a:schemeClr>
          </a:lnRef>
          <a:fillRef idx="1">
            <a:schemeClr val="accent1"/>
          </a:fillRef>
          <a:effectRef idx="0">
            <a:srgbClr val="FFFFFF"/>
          </a:effectRef>
          <a:fontRef idx="minor">
            <a:schemeClr val="lt1"/>
          </a:fontRef>
        </p:style>
      </p:sp>
      <p:sp>
        <p:nvSpPr>
          <p:cNvPr id="8" name="Rectangle 41707 (Stroke)_#color-2217&amp;9583"/>
          <p:cNvSpPr/>
          <p:nvPr userDrawn="1">
            <p:custDataLst>
              <p:tags r:id="rId3"/>
            </p:custDataLst>
          </p:nvPr>
        </p:nvSpPr>
        <p:spPr>
          <a:xfrm>
            <a:off x="2514600" y="0"/>
            <a:ext cx="9677400" cy="5791200"/>
          </a:xfrm>
          <a:custGeom>
            <a:avLst/>
            <a:gdLst/>
            <a:ahLst/>
            <a:cxnLst/>
            <a:rect l="l" t="t" r="r" b="b"/>
            <a:pathLst>
              <a:path w="9677400" h="5791200">
                <a:moveTo>
                  <a:pt x="25400" y="0"/>
                </a:moveTo>
                <a:lnTo>
                  <a:pt x="0" y="0"/>
                </a:lnTo>
                <a:lnTo>
                  <a:pt x="0" y="5791200"/>
                </a:lnTo>
                <a:lnTo>
                  <a:pt x="9677400" y="5791200"/>
                </a:lnTo>
                <a:lnTo>
                  <a:pt x="9677400" y="5765800"/>
                </a:lnTo>
                <a:lnTo>
                  <a:pt x="25400" y="5765800"/>
                </a:lnTo>
                <a:lnTo>
                  <a:pt x="25400" y="0"/>
                </a:lnTo>
              </a:path>
            </a:pathLst>
          </a:custGeom>
          <a:solidFill>
            <a:schemeClr val="accent1">
              <a:lumMod val="20000"/>
              <a:lumOff val="80000"/>
              <a:alpha val="30000"/>
            </a:schemeClr>
          </a:solidFill>
        </p:spPr>
      </p:sp>
      <p:sp>
        <p:nvSpPr>
          <p:cNvPr id="9" name="Rectangle 41706 (Stroke)_#color-2217&amp;9586"/>
          <p:cNvSpPr/>
          <p:nvPr userDrawn="1">
            <p:custDataLst>
              <p:tags r:id="rId4"/>
            </p:custDataLst>
          </p:nvPr>
        </p:nvSpPr>
        <p:spPr>
          <a:xfrm>
            <a:off x="0" y="4521200"/>
            <a:ext cx="4368800" cy="2336800"/>
          </a:xfrm>
          <a:custGeom>
            <a:avLst/>
            <a:gdLst/>
            <a:ahLst/>
            <a:cxnLst/>
            <a:rect l="l" t="t" r="r" b="b"/>
            <a:pathLst>
              <a:path w="4368800" h="2336800">
                <a:moveTo>
                  <a:pt x="4368800" y="2336800"/>
                </a:moveTo>
                <a:lnTo>
                  <a:pt x="4368800" y="0"/>
                </a:lnTo>
                <a:lnTo>
                  <a:pt x="0" y="0"/>
                </a:lnTo>
                <a:lnTo>
                  <a:pt x="0" y="25400"/>
                </a:lnTo>
                <a:lnTo>
                  <a:pt x="4343400" y="25400"/>
                </a:lnTo>
                <a:lnTo>
                  <a:pt x="4343400" y="2336800"/>
                </a:lnTo>
                <a:lnTo>
                  <a:pt x="4368800" y="2336800"/>
                </a:lnTo>
              </a:path>
            </a:pathLst>
          </a:custGeom>
          <a:solidFill>
            <a:schemeClr val="accent2"/>
          </a:solidFill>
        </p:spPr>
      </p:sp>
      <p:sp>
        <p:nvSpPr>
          <p:cNvPr id="2" name="标题 1"/>
          <p:cNvSpPr>
            <a:spLocks noGrp="1"/>
          </p:cNvSpPr>
          <p:nvPr>
            <p:ph type="ctrTitle" hasCustomPrompt="1"/>
            <p:custDataLst>
              <p:tags r:id="rId5"/>
            </p:custDataLst>
          </p:nvPr>
        </p:nvSpPr>
        <p:spPr>
          <a:xfrm>
            <a:off x="4635500" y="406400"/>
            <a:ext cx="7302500" cy="2768150"/>
          </a:xfrm>
        </p:spPr>
        <p:txBody>
          <a:bodyPr wrap="square" anchor="b">
            <a:normAutofit/>
          </a:bodyPr>
          <a:lstStyle>
            <a:lvl1pPr algn="l">
              <a:lnSpc>
                <a:spcPct val="100000"/>
              </a:lnSpc>
              <a:defRPr sz="7000">
                <a:solidFill>
                  <a:schemeClr val="lt1">
                    <a:lumMod val="100000"/>
                  </a:schemeClr>
                </a:solidFill>
                <a:latin typeface="+mj-ea"/>
                <a:ea typeface="+mj-ea"/>
                <a:cs typeface="+mj-ea"/>
                <a:sym typeface="+mj-ea"/>
              </a:defRPr>
            </a:lvl1pPr>
          </a:lstStyle>
          <a:p>
            <a:r>
              <a:rPr lang="zh-CN" altLang="en-US"/>
              <a:t>编辑母版标题</a:t>
            </a:r>
            <a:endParaRPr lang="zh-CN" altLang="en-US" dirty="0"/>
          </a:p>
        </p:txBody>
      </p:sp>
      <p:sp>
        <p:nvSpPr>
          <p:cNvPr id="4" name="日期占位符 3"/>
          <p:cNvSpPr>
            <a:spLocks noGrp="1"/>
          </p:cNvSpPr>
          <p:nvPr>
            <p:ph type="dt" sz="half" idx="10"/>
            <p:custDataLst>
              <p:tags r:id="rId6"/>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p:txBody>
          <a:bodyPr/>
          <a:lstStyle/>
          <a:p>
            <a:endParaRPr lang="zh-CN" altLang="en-US"/>
          </a:p>
        </p:txBody>
      </p:sp>
      <p:sp>
        <p:nvSpPr>
          <p:cNvPr id="6" name="灯片编号占位符 5"/>
          <p:cNvSpPr>
            <a:spLocks noGrp="1"/>
          </p:cNvSpPr>
          <p:nvPr>
            <p:ph type="sldNum" sz="quarter" idx="12"/>
            <p:custDataLst>
              <p:tags r:id="rId8"/>
            </p:custDataLst>
          </p:nvPr>
        </p:nvSpPr>
        <p:spPr>
          <a:xfrm>
            <a:off x="8610600" y="6356350"/>
            <a:ext cx="2743200" cy="365125"/>
          </a:xfrm>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
        <p:nvSpPr>
          <p:cNvPr id="24" name="署名占位符 10"/>
          <p:cNvSpPr>
            <a:spLocks noGrp="1"/>
          </p:cNvSpPr>
          <p:nvPr>
            <p:ph type="body" sz="quarter" idx="17" hasCustomPrompt="1"/>
            <p:custDataLst>
              <p:tags r:id="rId9"/>
            </p:custDataLst>
          </p:nvPr>
        </p:nvSpPr>
        <p:spPr>
          <a:xfrm>
            <a:off x="4635500" y="3576600"/>
            <a:ext cx="7302500" cy="2062200"/>
          </a:xfrm>
        </p:spPr>
        <p:txBody>
          <a:bodyPr wrap="square" anchor="t">
            <a:normAutofit/>
          </a:bodyPr>
          <a:lstStyle>
            <a:lvl1pPr marL="0" indent="0" algn="l">
              <a:lnSpc>
                <a:spcPct val="100000"/>
              </a:lnSpc>
              <a:buNone/>
              <a:defRPr sz="2400">
                <a:solidFill>
                  <a:schemeClr val="accent1">
                    <a:lumMod val="20000"/>
                    <a:lumOff val="80000"/>
                  </a:schemeClr>
                </a:solidFill>
                <a:latin typeface="+mn-ea"/>
                <a:ea typeface="+mn-ea"/>
                <a:cs typeface="+mn-ea"/>
                <a:sym typeface="+mn-ea"/>
              </a:defRPr>
            </a:lvl1pPr>
          </a:lstStyle>
          <a:p>
            <a:pPr lvl="0"/>
            <a:r>
              <a:rPr lang="zh-CN" altLang="en-US"/>
              <a:t>署名</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showMasterSp="0" userDrawn="1">
  <p:cSld name="目录">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525587" y="857250"/>
            <a:ext cx="10561637" cy="1503413"/>
          </a:xfrm>
        </p:spPr>
        <p:txBody>
          <a:bodyPr wrap="square" anchor="b">
            <a:normAutofit/>
          </a:bodyPr>
          <a:lstStyle>
            <a:lvl1pPr>
              <a:defRPr sz="5400">
                <a:solidFill>
                  <a:schemeClr val="accent1"/>
                </a:solidFill>
                <a:latin typeface="+mj-ea"/>
                <a:ea typeface="+mj-ea"/>
                <a:cs typeface="+mj-ea"/>
                <a:sym typeface="+mj-ea"/>
              </a:defRPr>
            </a:lvl1pPr>
          </a:lstStyle>
          <a:p>
            <a:r>
              <a:rPr lang="zh-CN" altLang="en-US"/>
              <a:t>标题</a:t>
            </a:r>
            <a:endParaRPr lang="zh-CN" altLang="en-US" dirty="0"/>
          </a:p>
        </p:txBody>
      </p:sp>
      <p:sp>
        <p:nvSpPr>
          <p:cNvPr id="7" name="日期占位符 3"/>
          <p:cNvSpPr>
            <a:spLocks noGrp="1"/>
          </p:cNvSpPr>
          <p:nvPr>
            <p:ph type="dt" sz="half" idx="10"/>
            <p:custDataLst>
              <p:tags r:id="rId3"/>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8" name="页脚占位符 4"/>
          <p:cNvSpPr>
            <a:spLocks noGrp="1"/>
          </p:cNvSpPr>
          <p:nvPr>
            <p:ph type="ftr" sz="quarter" idx="11"/>
            <p:custDataLst>
              <p:tags r:id="rId4"/>
            </p:custDataLst>
          </p:nvPr>
        </p:nvSpPr>
        <p:spPr/>
        <p:txBody>
          <a:bodyPr/>
          <a:lstStyle/>
          <a:p>
            <a:endParaRPr lang="zh-CN" altLang="en-US"/>
          </a:p>
        </p:txBody>
      </p:sp>
      <p:sp>
        <p:nvSpPr>
          <p:cNvPr id="9" name="灯片编号占位符 5"/>
          <p:cNvSpPr>
            <a:spLocks noGrp="1"/>
          </p:cNvSpPr>
          <p:nvPr>
            <p:ph type="sldNum" sz="quarter" idx="12"/>
            <p:custDataLst>
              <p:tags r:id="rId5"/>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
        <p:nvSpPr>
          <p:cNvPr id="4" name="Rectangle 41706 (Stroke)_#color-2217&amp;9559"/>
          <p:cNvSpPr/>
          <p:nvPr userDrawn="1">
            <p:custDataLst>
              <p:tags r:id="rId6"/>
            </p:custDataLst>
          </p:nvPr>
        </p:nvSpPr>
        <p:spPr>
          <a:xfrm>
            <a:off x="10896600" y="215900"/>
            <a:ext cx="1295400" cy="571500"/>
          </a:xfrm>
          <a:custGeom>
            <a:avLst/>
            <a:gdLst/>
            <a:ahLst/>
            <a:cxnLst/>
            <a:rect l="l" t="t" r="r" b="b"/>
            <a:pathLst>
              <a:path w="1295400" h="571500">
                <a:moveTo>
                  <a:pt x="1295400" y="0"/>
                </a:moveTo>
                <a:lnTo>
                  <a:pt x="0" y="0"/>
                </a:lnTo>
                <a:lnTo>
                  <a:pt x="0" y="571500"/>
                </a:lnTo>
                <a:lnTo>
                  <a:pt x="1295400" y="571500"/>
                </a:lnTo>
                <a:lnTo>
                  <a:pt x="1295400" y="546100"/>
                </a:lnTo>
                <a:lnTo>
                  <a:pt x="25400" y="546100"/>
                </a:lnTo>
                <a:lnTo>
                  <a:pt x="25400" y="25400"/>
                </a:lnTo>
                <a:lnTo>
                  <a:pt x="1295400" y="25400"/>
                </a:lnTo>
                <a:lnTo>
                  <a:pt x="1295400" y="0"/>
                </a:lnTo>
              </a:path>
            </a:pathLst>
          </a:custGeom>
          <a:solidFill>
            <a:schemeClr val="accent1"/>
          </a:solidFill>
        </p:spPr>
      </p:sp>
      <p:sp>
        <p:nvSpPr>
          <p:cNvPr id="5" name="Rectangle 41707 (Stroke)_#color-2217&amp;9562"/>
          <p:cNvSpPr/>
          <p:nvPr userDrawn="1">
            <p:custDataLst>
              <p:tags r:id="rId7"/>
            </p:custDataLst>
          </p:nvPr>
        </p:nvSpPr>
        <p:spPr>
          <a:xfrm>
            <a:off x="8445500" y="0"/>
            <a:ext cx="3251200" cy="508000"/>
          </a:xfrm>
          <a:custGeom>
            <a:avLst/>
            <a:gdLst/>
            <a:ahLst/>
            <a:cxnLst/>
            <a:rect l="l" t="t" r="r" b="b"/>
            <a:pathLst>
              <a:path w="3251200" h="508000">
                <a:moveTo>
                  <a:pt x="25400" y="0"/>
                </a:moveTo>
                <a:lnTo>
                  <a:pt x="25400" y="482600"/>
                </a:lnTo>
                <a:lnTo>
                  <a:pt x="3225800" y="482600"/>
                </a:lnTo>
                <a:lnTo>
                  <a:pt x="3225800" y="0"/>
                </a:lnTo>
                <a:lnTo>
                  <a:pt x="3251200" y="0"/>
                </a:lnTo>
                <a:lnTo>
                  <a:pt x="3251200" y="508000"/>
                </a:lnTo>
                <a:lnTo>
                  <a:pt x="0" y="508000"/>
                </a:lnTo>
                <a:lnTo>
                  <a:pt x="0" y="0"/>
                </a:lnTo>
                <a:lnTo>
                  <a:pt x="25400" y="0"/>
                </a:lnTo>
              </a:path>
            </a:pathLst>
          </a:custGeom>
          <a:solidFill>
            <a:schemeClr val="accent2"/>
          </a:solidFill>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showMasterSp="0" userDrawn="1">
  <p:cSld name="节标题">
    <p:spTree>
      <p:nvGrpSpPr>
        <p:cNvPr id="1" name=""/>
        <p:cNvGrpSpPr/>
        <p:nvPr/>
      </p:nvGrpSpPr>
      <p:grpSpPr>
        <a:xfrm>
          <a:off x="0" y="0"/>
          <a:ext cx="0" cy="0"/>
          <a:chOff x="0" y="0"/>
          <a:chExt cx="0" cy="0"/>
        </a:xfrm>
      </p:grpSpPr>
      <p:sp>
        <p:nvSpPr>
          <p:cNvPr id="7" name="Rectangle 41696_#color-2179&amp;9254"/>
          <p:cNvSpPr/>
          <p:nvPr userDrawn="1">
            <p:custDataLst>
              <p:tags r:id="rId2"/>
            </p:custDataLst>
          </p:nvPr>
        </p:nvSpPr>
        <p:spPr>
          <a:xfrm>
            <a:off x="0" y="0"/>
            <a:ext cx="12192000" cy="6858000"/>
          </a:xfrm>
          <a:prstGeom prst="rect">
            <a:avLst/>
          </a:prstGeom>
          <a:solidFill>
            <a:schemeClr val="accent1">
              <a:lumMod val="75000"/>
            </a:schemeClr>
          </a:solidFill>
          <a:ln>
            <a:noFill/>
          </a:ln>
        </p:spPr>
        <p:style>
          <a:lnRef idx="2">
            <a:schemeClr val="accent1">
              <a:lumMod val="75000"/>
            </a:schemeClr>
          </a:lnRef>
          <a:fillRef idx="1">
            <a:schemeClr val="accent1"/>
          </a:fillRef>
          <a:effectRef idx="0">
            <a:srgbClr val="FFFFFF"/>
          </a:effectRef>
          <a:fontRef idx="minor">
            <a:schemeClr val="lt1"/>
          </a:fontRef>
        </p:style>
      </p:sp>
      <p:sp>
        <p:nvSpPr>
          <p:cNvPr id="9" name="Rectangle 41707 (Stroke)_#color-2217&amp;9565"/>
          <p:cNvSpPr/>
          <p:nvPr userDrawn="1">
            <p:custDataLst>
              <p:tags r:id="rId3"/>
            </p:custDataLst>
          </p:nvPr>
        </p:nvSpPr>
        <p:spPr>
          <a:xfrm>
            <a:off x="0" y="0"/>
            <a:ext cx="10426700" cy="5537200"/>
          </a:xfrm>
          <a:custGeom>
            <a:avLst/>
            <a:gdLst/>
            <a:ahLst/>
            <a:cxnLst/>
            <a:rect l="l" t="t" r="r" b="b"/>
            <a:pathLst>
              <a:path w="10426700" h="5537200">
                <a:moveTo>
                  <a:pt x="0" y="5511800"/>
                </a:moveTo>
                <a:lnTo>
                  <a:pt x="10401300" y="5511800"/>
                </a:lnTo>
                <a:lnTo>
                  <a:pt x="10401300" y="0"/>
                </a:lnTo>
                <a:lnTo>
                  <a:pt x="10426700" y="0"/>
                </a:lnTo>
                <a:lnTo>
                  <a:pt x="10426700" y="5537200"/>
                </a:lnTo>
                <a:lnTo>
                  <a:pt x="0" y="5537200"/>
                </a:lnTo>
                <a:lnTo>
                  <a:pt x="0" y="5511800"/>
                </a:lnTo>
              </a:path>
            </a:pathLst>
          </a:custGeom>
          <a:solidFill>
            <a:schemeClr val="accent1">
              <a:lumMod val="20000"/>
              <a:lumOff val="80000"/>
              <a:alpha val="30000"/>
            </a:schemeClr>
          </a:solidFill>
        </p:spPr>
      </p:sp>
      <p:sp>
        <p:nvSpPr>
          <p:cNvPr id="10" name="Rectangle 41706 (Stroke)_#color-2217&amp;9568"/>
          <p:cNvSpPr/>
          <p:nvPr userDrawn="1">
            <p:custDataLst>
              <p:tags r:id="rId4"/>
            </p:custDataLst>
          </p:nvPr>
        </p:nvSpPr>
        <p:spPr>
          <a:xfrm>
            <a:off x="8572500" y="4267200"/>
            <a:ext cx="3619500" cy="2590800"/>
          </a:xfrm>
          <a:custGeom>
            <a:avLst/>
            <a:gdLst/>
            <a:ahLst/>
            <a:cxnLst/>
            <a:rect l="l" t="t" r="r" b="b"/>
            <a:pathLst>
              <a:path w="3619500" h="2590800">
                <a:moveTo>
                  <a:pt x="3619500" y="0"/>
                </a:moveTo>
                <a:lnTo>
                  <a:pt x="0" y="0"/>
                </a:lnTo>
                <a:lnTo>
                  <a:pt x="0" y="2590800"/>
                </a:lnTo>
                <a:lnTo>
                  <a:pt x="25400" y="2590800"/>
                </a:lnTo>
                <a:lnTo>
                  <a:pt x="25400" y="25400"/>
                </a:lnTo>
                <a:lnTo>
                  <a:pt x="3619500" y="25400"/>
                </a:lnTo>
                <a:lnTo>
                  <a:pt x="3619500" y="0"/>
                </a:lnTo>
              </a:path>
            </a:pathLst>
          </a:custGeom>
          <a:solidFill>
            <a:schemeClr val="accent2"/>
          </a:solidFill>
        </p:spPr>
      </p:sp>
      <p:sp>
        <p:nvSpPr>
          <p:cNvPr id="2" name="标题 1"/>
          <p:cNvSpPr>
            <a:spLocks noGrp="1"/>
          </p:cNvSpPr>
          <p:nvPr>
            <p:ph type="title" hasCustomPrompt="1"/>
            <p:custDataLst>
              <p:tags r:id="rId5"/>
            </p:custDataLst>
          </p:nvPr>
        </p:nvSpPr>
        <p:spPr>
          <a:xfrm>
            <a:off x="1452950" y="3023453"/>
            <a:ext cx="6878250" cy="2374047"/>
          </a:xfrm>
        </p:spPr>
        <p:txBody>
          <a:bodyPr wrap="square" anchor="t">
            <a:normAutofit/>
          </a:bodyPr>
          <a:lstStyle>
            <a:lvl1pPr algn="l">
              <a:defRPr sz="4600">
                <a:solidFill>
                  <a:schemeClr val="lt1">
                    <a:lumMod val="100000"/>
                  </a:schemeClr>
                </a:solidFill>
                <a:latin typeface="+mj-ea"/>
                <a:ea typeface="+mj-ea"/>
                <a:cs typeface="+mj-ea"/>
                <a:sym typeface="+mj-ea"/>
              </a:defRPr>
            </a:lvl1pPr>
          </a:lstStyle>
          <a:p>
            <a:r>
              <a:rPr lang="zh-CN" altLang="en-US"/>
              <a:t>单击编辑母版标题</a:t>
            </a:r>
            <a:endParaRPr lang="zh-CN" altLang="en-US" dirty="0"/>
          </a:p>
        </p:txBody>
      </p:sp>
      <p:sp>
        <p:nvSpPr>
          <p:cNvPr id="8" name="节编号 3"/>
          <p:cNvSpPr>
            <a:spLocks noGrp="1"/>
          </p:cNvSpPr>
          <p:nvPr>
            <p:ph type="body" sz="quarter" idx="13" hasCustomPrompt="1"/>
            <p:custDataLst>
              <p:tags r:id="rId6"/>
            </p:custDataLst>
          </p:nvPr>
        </p:nvSpPr>
        <p:spPr>
          <a:xfrm>
            <a:off x="1452950" y="304800"/>
            <a:ext cx="8643550" cy="2277882"/>
          </a:xfrm>
        </p:spPr>
        <p:txBody>
          <a:bodyPr wrap="square" anchor="b">
            <a:normAutofit/>
          </a:bodyPr>
          <a:lstStyle>
            <a:lvl1pPr marL="0" indent="0" algn="l">
              <a:buNone/>
              <a:defRPr sz="4900" b="1">
                <a:solidFill>
                  <a:schemeClr val="accent1">
                    <a:lumMod val="20000"/>
                    <a:lumOff val="80000"/>
                  </a:schemeClr>
                </a:solidFill>
                <a:latin typeface="+mn-ea"/>
                <a:ea typeface="+mn-ea"/>
                <a:cs typeface="+mn-ea"/>
                <a:sym typeface="+mn-ea"/>
              </a:defRPr>
            </a:lvl1pPr>
          </a:lstStyle>
          <a:p>
            <a:pPr lvl="0"/>
            <a:r>
              <a:rPr lang="zh-CN" altLang="en-US"/>
              <a:t>节编号</a:t>
            </a:r>
            <a:endParaRPr lang="zh-CN" altLang="en-US" dirty="0"/>
          </a:p>
        </p:txBody>
      </p:sp>
      <p:sp>
        <p:nvSpPr>
          <p:cNvPr id="4" name="日期占位符 4"/>
          <p:cNvSpPr>
            <a:spLocks noGrp="1"/>
          </p:cNvSpPr>
          <p:nvPr>
            <p:ph type="dt" sz="half" idx="10"/>
            <p:custDataLst>
              <p:tags r:id="rId7"/>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5"/>
          <p:cNvSpPr>
            <a:spLocks noGrp="1"/>
          </p:cNvSpPr>
          <p:nvPr>
            <p:ph type="ftr" sz="quarter" idx="11"/>
            <p:custDataLst>
              <p:tags r:id="rId8"/>
            </p:custDataLst>
          </p:nvPr>
        </p:nvSpPr>
        <p:spPr/>
        <p:txBody>
          <a:bodyPr/>
          <a:lstStyle/>
          <a:p>
            <a:endParaRPr lang="zh-CN" altLang="en-US"/>
          </a:p>
        </p:txBody>
      </p:sp>
      <p:sp>
        <p:nvSpPr>
          <p:cNvPr id="6" name="灯片编号占位符 6"/>
          <p:cNvSpPr>
            <a:spLocks noGrp="1"/>
          </p:cNvSpPr>
          <p:nvPr>
            <p:ph type="sldNum" sz="quarter" idx="12"/>
            <p:custDataLst>
              <p:tags r:id="rId9"/>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wrap="square" lIns="0" tIns="0" rIns="0" bIns="0" rtlCol="0" anchor="b">
            <a:normAutofit/>
          </a:bodyPr>
          <a:lstStyle>
            <a:lvl1pPr>
              <a:defRPr lang="zh-CN" altLang="en-US" dirty="0">
                <a:latin typeface="+mj-ea"/>
                <a:ea typeface="+mj-ea"/>
                <a:cs typeface="+mj-ea"/>
                <a:sym typeface="+mj-ea"/>
              </a:defRPr>
            </a:lvl1pPr>
          </a:lstStyle>
          <a:p>
            <a:pPr lvl="0"/>
            <a:r>
              <a:rPr lang="zh-CN" altLang="en-US"/>
              <a:t>单击此处编辑母版标题样式</a:t>
            </a:r>
            <a:endParaRPr lang="zh-CN" altLang="en-US" dirty="0"/>
          </a:p>
        </p:txBody>
      </p:sp>
      <p:sp>
        <p:nvSpPr>
          <p:cNvPr id="3" name="内容占位符 2"/>
          <p:cNvSpPr>
            <a:spLocks noGrp="1"/>
          </p:cNvSpPr>
          <p:nvPr>
            <p:ph sz="half" idx="1"/>
            <p:custDataLst>
              <p:tags r:id="rId3"/>
            </p:custDataLst>
          </p:nvPr>
        </p:nvSpPr>
        <p:spPr>
          <a:xfrm>
            <a:off x="695960" y="1301750"/>
            <a:ext cx="5323840" cy="4875850"/>
          </a:xfrm>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内容占位符 3"/>
          <p:cNvSpPr>
            <a:spLocks noGrp="1"/>
          </p:cNvSpPr>
          <p:nvPr>
            <p:ph sz="half" idx="2"/>
            <p:custDataLst>
              <p:tags r:id="rId4"/>
            </p:custDataLst>
          </p:nvPr>
        </p:nvSpPr>
        <p:spPr>
          <a:xfrm>
            <a:off x="6172200" y="1301750"/>
            <a:ext cx="5323840" cy="4875850"/>
          </a:xfrm>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5" name="日期占位符 4"/>
          <p:cNvSpPr>
            <a:spLocks noGrp="1"/>
          </p:cNvSpPr>
          <p:nvPr>
            <p:ph type="dt" sz="half" idx="10"/>
            <p:custDataLst>
              <p:tags r:id="rId5"/>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94800" y="360000"/>
            <a:ext cx="10800000" cy="720000"/>
          </a:xfrm>
        </p:spPr>
        <p:txBody>
          <a:bodyPr vert="horz" wrap="square" lIns="0" tIns="0" rIns="0" bIns="0" rtlCol="0" anchor="b">
            <a:normAutofit/>
          </a:bodyPr>
          <a:lstStyle>
            <a:lvl1pPr>
              <a:defRPr lang="zh-CN" altLang="en-US" dirty="0">
                <a:latin typeface="+mj-ea"/>
                <a:ea typeface="+mj-ea"/>
                <a:cs typeface="+mj-ea"/>
                <a:sym typeface="+mj-ea"/>
              </a:defRPr>
            </a:lvl1pPr>
          </a:lstStyle>
          <a:p>
            <a:pPr lvl="0"/>
            <a:r>
              <a:rPr lang="zh-CN" altLang="en-US"/>
              <a:t>单击此处编辑母版标题样式</a:t>
            </a:r>
            <a:endParaRPr lang="zh-CN" altLang="en-US" dirty="0"/>
          </a:p>
        </p:txBody>
      </p:sp>
      <p:sp>
        <p:nvSpPr>
          <p:cNvPr id="3" name="文本占位符 2"/>
          <p:cNvSpPr>
            <a:spLocks noGrp="1"/>
          </p:cNvSpPr>
          <p:nvPr>
            <p:ph type="body" idx="1"/>
            <p:custDataLst>
              <p:tags r:id="rId3"/>
            </p:custDataLst>
          </p:nvPr>
        </p:nvSpPr>
        <p:spPr>
          <a:xfrm>
            <a:off x="695960" y="1301750"/>
            <a:ext cx="5323840" cy="411303"/>
          </a:xfrm>
        </p:spPr>
        <p:txBody>
          <a:bodyPr wrap="square" anchor="b">
            <a:normAutofit/>
          </a:bodyPr>
          <a:lstStyle>
            <a:lvl1pPr marL="0" indent="0">
              <a:buNone/>
              <a:defRPr sz="2400" b="1">
                <a:latin typeface="+mn-ea"/>
                <a:ea typeface="+mn-ea"/>
                <a:cs typeface="+mn-ea"/>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dirty="0"/>
          </a:p>
        </p:txBody>
      </p:sp>
      <p:sp>
        <p:nvSpPr>
          <p:cNvPr id="4" name="内容占位符 3"/>
          <p:cNvSpPr>
            <a:spLocks noGrp="1"/>
          </p:cNvSpPr>
          <p:nvPr>
            <p:ph sz="half" idx="2"/>
            <p:custDataLst>
              <p:tags r:id="rId4"/>
            </p:custDataLst>
          </p:nvPr>
        </p:nvSpPr>
        <p:spPr>
          <a:xfrm>
            <a:off x="695960" y="1875099"/>
            <a:ext cx="5323840" cy="4300276"/>
          </a:xfrm>
        </p:spPr>
        <p:txBody>
          <a:bodyPr wrap="square">
            <a:normAutofit/>
          </a:bodyPr>
          <a:lstStyle>
            <a:lvl1pPr>
              <a:defRPr sz="2200">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5" name="文本占位符 4"/>
          <p:cNvSpPr>
            <a:spLocks noGrp="1"/>
          </p:cNvSpPr>
          <p:nvPr>
            <p:ph type="body" sz="quarter" idx="3"/>
            <p:custDataLst>
              <p:tags r:id="rId5"/>
            </p:custDataLst>
          </p:nvPr>
        </p:nvSpPr>
        <p:spPr>
          <a:xfrm>
            <a:off x="6172200" y="1301750"/>
            <a:ext cx="5323840" cy="411303"/>
          </a:xfrm>
        </p:spPr>
        <p:txBody>
          <a:bodyPr wrap="square" anchor="b">
            <a:normAutofit/>
          </a:bodyPr>
          <a:lstStyle>
            <a:lvl1pPr marL="0" indent="0">
              <a:buNone/>
              <a:defRPr sz="2400" b="1">
                <a:latin typeface="+mn-ea"/>
                <a:ea typeface="+mn-ea"/>
                <a:cs typeface="+mn-ea"/>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dirty="0"/>
          </a:p>
        </p:txBody>
      </p:sp>
      <p:sp>
        <p:nvSpPr>
          <p:cNvPr id="6" name="内容占位符 5"/>
          <p:cNvSpPr>
            <a:spLocks noGrp="1"/>
          </p:cNvSpPr>
          <p:nvPr>
            <p:ph sz="quarter" idx="4"/>
            <p:custDataLst>
              <p:tags r:id="rId6"/>
            </p:custDataLst>
          </p:nvPr>
        </p:nvSpPr>
        <p:spPr>
          <a:xfrm>
            <a:off x="6172200" y="1875099"/>
            <a:ext cx="5323840" cy="4300276"/>
          </a:xfrm>
        </p:spPr>
        <p:txBody>
          <a:bodyPr wrap="square">
            <a:normAutofit/>
          </a:bodyPr>
          <a:lstStyle>
            <a:lvl1pPr>
              <a:defRPr sz="2200">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7" name="日期占位符 6"/>
          <p:cNvSpPr>
            <a:spLocks noGrp="1"/>
          </p:cNvSpPr>
          <p:nvPr>
            <p:ph type="dt" sz="half" idx="10"/>
            <p:custDataLst>
              <p:tags r:id="rId7"/>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wrap="square" lIns="0" tIns="0" rIns="0" bIns="0">
            <a:normAutofit/>
          </a:bodyPr>
          <a:lstStyle>
            <a:lvl1pPr>
              <a:defRPr>
                <a:latin typeface="+mj-ea"/>
                <a:ea typeface="+mj-ea"/>
                <a:cs typeface="+mj-ea"/>
                <a:sym typeface="+mj-ea"/>
              </a:defRPr>
            </a:lvl1pPr>
          </a:lstStyle>
          <a:p>
            <a:r>
              <a:rPr lang="zh-CN" altLang="en-US"/>
              <a:t>单击此处编辑母版标题样式</a:t>
            </a:r>
            <a:endParaRPr lang="zh-CN" altLang="en-US" dirty="0"/>
          </a:p>
        </p:txBody>
      </p:sp>
      <p:sp>
        <p:nvSpPr>
          <p:cNvPr id="3" name="日期占位符 2"/>
          <p:cNvSpPr>
            <a:spLocks noGrp="1"/>
          </p:cNvSpPr>
          <p:nvPr>
            <p:ph type="dt" sz="half" idx="10"/>
            <p:custDataLst>
              <p:tags r:id="rId3"/>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dirty="0"/>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内容">
    <p:spTree>
      <p:nvGrpSpPr>
        <p:cNvPr id="1" name=""/>
        <p:cNvGrpSpPr/>
        <p:nvPr/>
      </p:nvGrpSpPr>
      <p:grpSpPr>
        <a:xfrm>
          <a:off x="0" y="0"/>
          <a:ext cx="0" cy="0"/>
          <a:chOff x="0" y="0"/>
          <a:chExt cx="0" cy="0"/>
        </a:xfrm>
      </p:grpSpPr>
      <p:sp>
        <p:nvSpPr>
          <p:cNvPr id="3" name="内容占位符 1"/>
          <p:cNvSpPr>
            <a:spLocks noGrp="1"/>
          </p:cNvSpPr>
          <p:nvPr>
            <p:ph idx="1"/>
            <p:custDataLst>
              <p:tags r:id="rId2"/>
            </p:custDataLst>
          </p:nvPr>
        </p:nvSpPr>
        <p:spPr>
          <a:xfrm>
            <a:off x="695960" y="360045"/>
            <a:ext cx="10801985" cy="5817870"/>
          </a:xfrm>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2"/>
          <p:cNvSpPr>
            <a:spLocks noGrp="1"/>
          </p:cNvSpPr>
          <p:nvPr>
            <p:ph type="dt" sz="half" idx="10"/>
            <p:custDataLst>
              <p:tags r:id="rId3"/>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3"/>
          <p:cNvSpPr>
            <a:spLocks noGrp="1"/>
          </p:cNvSpPr>
          <p:nvPr>
            <p:ph type="ftr" sz="quarter" idx="11"/>
            <p:custDataLst>
              <p:tags r:id="rId4"/>
            </p:custDataLst>
          </p:nvPr>
        </p:nvSpPr>
        <p:spPr/>
        <p:txBody>
          <a:bodyPr/>
          <a:lstStyle/>
          <a:p>
            <a:endParaRPr lang="zh-CN" altLang="en-US"/>
          </a:p>
        </p:txBody>
      </p:sp>
      <p:sp>
        <p:nvSpPr>
          <p:cNvPr id="6" name="灯片编号占位符 4"/>
          <p:cNvSpPr>
            <a:spLocks noGrp="1"/>
          </p:cNvSpPr>
          <p:nvPr>
            <p:ph type="sldNum" sz="quarter" idx="12"/>
            <p:custDataLst>
              <p:tags r:id="rId5"/>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2" Type="http://schemas.openxmlformats.org/officeDocument/2006/relationships/theme" Target="../theme/theme1.xml"/><Relationship Id="rId21" Type="http://schemas.openxmlformats.org/officeDocument/2006/relationships/tags" Target="../tags/tag74.xml"/><Relationship Id="rId20" Type="http://schemas.openxmlformats.org/officeDocument/2006/relationships/tags" Target="../tags/tag73.xml"/><Relationship Id="rId2" Type="http://schemas.openxmlformats.org/officeDocument/2006/relationships/slideLayout" Target="../slideLayouts/slideLayout2.xml"/><Relationship Id="rId19" Type="http://schemas.openxmlformats.org/officeDocument/2006/relationships/tags" Target="../tags/tag72.xml"/><Relationship Id="rId18" Type="http://schemas.openxmlformats.org/officeDocument/2006/relationships/tags" Target="../tags/tag71.xml"/><Relationship Id="rId17" Type="http://schemas.openxmlformats.org/officeDocument/2006/relationships/tags" Target="../tags/tag70.xml"/><Relationship Id="rId16" Type="http://schemas.openxmlformats.org/officeDocument/2006/relationships/tags" Target="../tags/tag69.xml"/><Relationship Id="rId15" Type="http://schemas.openxmlformats.org/officeDocument/2006/relationships/tags" Target="../tags/tag68.xml"/><Relationship Id="rId14" Type="http://schemas.openxmlformats.org/officeDocument/2006/relationships/tags" Target="../tags/tag67.xml"/><Relationship Id="rId13" Type="http://schemas.openxmlformats.org/officeDocument/2006/relationships/tags" Target="../tags/tag66.xml"/><Relationship Id="rId12" Type="http://schemas.openxmlformats.org/officeDocument/2006/relationships/tags" Target="../tags/tag65.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2" Type="http://schemas.openxmlformats.org/officeDocument/2006/relationships/theme" Target="../theme/theme2.xml"/><Relationship Id="rId21" Type="http://schemas.openxmlformats.org/officeDocument/2006/relationships/tags" Target="../tags/tag148.xml"/><Relationship Id="rId20" Type="http://schemas.openxmlformats.org/officeDocument/2006/relationships/tags" Target="../tags/tag147.xml"/><Relationship Id="rId2" Type="http://schemas.openxmlformats.org/officeDocument/2006/relationships/slideLayout" Target="../slideLayouts/slideLayout13.xml"/><Relationship Id="rId19" Type="http://schemas.openxmlformats.org/officeDocument/2006/relationships/tags" Target="../tags/tag146.xml"/><Relationship Id="rId18" Type="http://schemas.openxmlformats.org/officeDocument/2006/relationships/tags" Target="../tags/tag145.xml"/><Relationship Id="rId17" Type="http://schemas.openxmlformats.org/officeDocument/2006/relationships/tags" Target="../tags/tag144.xml"/><Relationship Id="rId16" Type="http://schemas.openxmlformats.org/officeDocument/2006/relationships/tags" Target="../tags/tag143.xml"/><Relationship Id="rId15" Type="http://schemas.openxmlformats.org/officeDocument/2006/relationships/tags" Target="../tags/tag142.xml"/><Relationship Id="rId14" Type="http://schemas.openxmlformats.org/officeDocument/2006/relationships/tags" Target="../tags/tag141.xml"/><Relationship Id="rId13" Type="http://schemas.openxmlformats.org/officeDocument/2006/relationships/tags" Target="../tags/tag140.xml"/><Relationship Id="rId12" Type="http://schemas.openxmlformats.org/officeDocument/2006/relationships/tags" Target="../tags/tag139.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41710 (Stroke)_#color-2217&amp;9571"/>
          <p:cNvSpPr/>
          <p:nvPr userDrawn="1">
            <p:custDataLst>
              <p:tags r:id="rId12"/>
            </p:custDataLst>
          </p:nvPr>
        </p:nvSpPr>
        <p:spPr>
          <a:xfrm>
            <a:off x="0" y="6337300"/>
            <a:ext cx="609600" cy="368300"/>
          </a:xfrm>
          <a:custGeom>
            <a:avLst/>
            <a:gdLst/>
            <a:ahLst/>
            <a:cxnLst/>
            <a:rect l="l" t="t" r="r" b="b"/>
            <a:pathLst>
              <a:path w="609600" h="368300">
                <a:moveTo>
                  <a:pt x="0" y="368300"/>
                </a:moveTo>
                <a:lnTo>
                  <a:pt x="609600" y="368300"/>
                </a:lnTo>
                <a:lnTo>
                  <a:pt x="609600" y="0"/>
                </a:lnTo>
                <a:lnTo>
                  <a:pt x="0" y="0"/>
                </a:lnTo>
                <a:lnTo>
                  <a:pt x="0" y="25400"/>
                </a:lnTo>
                <a:lnTo>
                  <a:pt x="584200" y="25400"/>
                </a:lnTo>
                <a:lnTo>
                  <a:pt x="584200" y="342900"/>
                </a:lnTo>
                <a:lnTo>
                  <a:pt x="0" y="342900"/>
                </a:lnTo>
                <a:lnTo>
                  <a:pt x="0" y="368300"/>
                </a:lnTo>
              </a:path>
            </a:pathLst>
          </a:custGeom>
          <a:solidFill>
            <a:schemeClr val="accent1">
              <a:alpha val="50000"/>
            </a:schemeClr>
          </a:solidFill>
        </p:spPr>
      </p:sp>
      <p:sp>
        <p:nvSpPr>
          <p:cNvPr id="11" name="Rectangle 41708 (Stroke)_#color-2217&amp;9574"/>
          <p:cNvSpPr/>
          <p:nvPr userDrawn="1">
            <p:custDataLst>
              <p:tags r:id="rId13"/>
            </p:custDataLst>
          </p:nvPr>
        </p:nvSpPr>
        <p:spPr>
          <a:xfrm>
            <a:off x="215900" y="6489700"/>
            <a:ext cx="1422400" cy="368300"/>
          </a:xfrm>
          <a:custGeom>
            <a:avLst/>
            <a:gdLst/>
            <a:ahLst/>
            <a:cxnLst/>
            <a:rect l="l" t="t" r="r" b="b"/>
            <a:pathLst>
              <a:path w="1422400" h="368300">
                <a:moveTo>
                  <a:pt x="1422400" y="368300"/>
                </a:moveTo>
                <a:lnTo>
                  <a:pt x="1422400" y="0"/>
                </a:lnTo>
                <a:lnTo>
                  <a:pt x="0" y="0"/>
                </a:lnTo>
                <a:lnTo>
                  <a:pt x="0" y="368300"/>
                </a:lnTo>
                <a:lnTo>
                  <a:pt x="25400" y="368300"/>
                </a:lnTo>
                <a:lnTo>
                  <a:pt x="25400" y="25400"/>
                </a:lnTo>
                <a:lnTo>
                  <a:pt x="1397000" y="25400"/>
                </a:lnTo>
                <a:lnTo>
                  <a:pt x="1397000" y="368300"/>
                </a:lnTo>
                <a:lnTo>
                  <a:pt x="1422400" y="368300"/>
                </a:lnTo>
              </a:path>
            </a:pathLst>
          </a:custGeom>
          <a:solidFill>
            <a:schemeClr val="accent2">
              <a:alpha val="50000"/>
            </a:schemeClr>
          </a:solidFill>
        </p:spPr>
      </p:sp>
      <p:sp>
        <p:nvSpPr>
          <p:cNvPr id="12" name="Rectangle 41706 (Stroke)_#color-2217&amp;9577"/>
          <p:cNvSpPr/>
          <p:nvPr userDrawn="1">
            <p:custDataLst>
              <p:tags r:id="rId14"/>
            </p:custDataLst>
          </p:nvPr>
        </p:nvSpPr>
        <p:spPr>
          <a:xfrm>
            <a:off x="10337800" y="0"/>
            <a:ext cx="1663700" cy="381000"/>
          </a:xfrm>
          <a:custGeom>
            <a:avLst/>
            <a:gdLst/>
            <a:ahLst/>
            <a:cxnLst/>
            <a:rect l="l" t="t" r="r" b="b"/>
            <a:pathLst>
              <a:path w="1663700" h="381000">
                <a:moveTo>
                  <a:pt x="25400" y="0"/>
                </a:moveTo>
                <a:lnTo>
                  <a:pt x="25400" y="355600"/>
                </a:lnTo>
                <a:lnTo>
                  <a:pt x="1638300" y="355600"/>
                </a:lnTo>
                <a:lnTo>
                  <a:pt x="1638300" y="0"/>
                </a:lnTo>
                <a:lnTo>
                  <a:pt x="1663700" y="0"/>
                </a:lnTo>
                <a:lnTo>
                  <a:pt x="1663700" y="381000"/>
                </a:lnTo>
                <a:lnTo>
                  <a:pt x="0" y="381000"/>
                </a:lnTo>
                <a:lnTo>
                  <a:pt x="0" y="0"/>
                </a:lnTo>
                <a:lnTo>
                  <a:pt x="25400" y="0"/>
                </a:lnTo>
              </a:path>
            </a:pathLst>
          </a:custGeom>
          <a:solidFill>
            <a:schemeClr val="accent2">
              <a:alpha val="50000"/>
            </a:schemeClr>
          </a:solidFill>
        </p:spPr>
      </p:sp>
      <p:sp>
        <p:nvSpPr>
          <p:cNvPr id="13" name="Rectangle 41710 (Stroke)_#color-2217&amp;9571"/>
          <p:cNvSpPr/>
          <p:nvPr userDrawn="1">
            <p:custDataLst>
              <p:tags r:id="rId15"/>
            </p:custDataLst>
          </p:nvPr>
        </p:nvSpPr>
        <p:spPr>
          <a:xfrm flipH="1">
            <a:off x="11582400" y="203200"/>
            <a:ext cx="609600" cy="368300"/>
          </a:xfrm>
          <a:custGeom>
            <a:avLst/>
            <a:gdLst/>
            <a:ahLst/>
            <a:cxnLst/>
            <a:rect l="l" t="t" r="r" b="b"/>
            <a:pathLst>
              <a:path w="609600" h="368300">
                <a:moveTo>
                  <a:pt x="0" y="368300"/>
                </a:moveTo>
                <a:lnTo>
                  <a:pt x="609600" y="368300"/>
                </a:lnTo>
                <a:lnTo>
                  <a:pt x="609600" y="0"/>
                </a:lnTo>
                <a:lnTo>
                  <a:pt x="0" y="0"/>
                </a:lnTo>
                <a:lnTo>
                  <a:pt x="0" y="25400"/>
                </a:lnTo>
                <a:lnTo>
                  <a:pt x="584200" y="25400"/>
                </a:lnTo>
                <a:lnTo>
                  <a:pt x="584200" y="342900"/>
                </a:lnTo>
                <a:lnTo>
                  <a:pt x="0" y="342900"/>
                </a:lnTo>
                <a:lnTo>
                  <a:pt x="0" y="368300"/>
                </a:lnTo>
              </a:path>
            </a:pathLst>
          </a:custGeom>
          <a:solidFill>
            <a:schemeClr val="accent1">
              <a:alpha val="50000"/>
            </a:schemeClr>
          </a:solidFill>
        </p:spPr>
      </p:sp>
      <p:sp>
        <p:nvSpPr>
          <p:cNvPr id="2" name="标题占位符 1"/>
          <p:cNvSpPr>
            <a:spLocks noGrp="1"/>
          </p:cNvSpPr>
          <p:nvPr>
            <p:ph type="title"/>
            <p:custDataLst>
              <p:tags r:id="rId16"/>
            </p:custDataLst>
          </p:nvPr>
        </p:nvSpPr>
        <p:spPr>
          <a:xfrm>
            <a:off x="695960" y="360000"/>
            <a:ext cx="10800000" cy="720000"/>
          </a:xfrm>
          <a:prstGeom prst="rect">
            <a:avLst/>
          </a:prstGeom>
        </p:spPr>
        <p:txBody>
          <a:bodyPr vert="horz" wrap="square" lIns="0" tIns="0" rIns="0" bIns="0" rtlCol="0" anchor="b">
            <a:normAutofit/>
          </a:bodyPr>
          <a:lstStyle/>
          <a:p>
            <a:r>
              <a:rPr lang="zh-CN" altLang="en-US"/>
              <a:t>单击此处编辑母版标题样式</a:t>
            </a:r>
            <a:endParaRPr lang="zh-CN" altLang="en-US" dirty="0"/>
          </a:p>
        </p:txBody>
      </p:sp>
      <p:sp>
        <p:nvSpPr>
          <p:cNvPr id="3" name="文本占位符 2"/>
          <p:cNvSpPr>
            <a:spLocks noGrp="1"/>
          </p:cNvSpPr>
          <p:nvPr>
            <p:ph type="body" idx="1"/>
            <p:custDataLst>
              <p:tags r:id="rId17"/>
            </p:custDataLst>
          </p:nvPr>
        </p:nvSpPr>
        <p:spPr>
          <a:xfrm>
            <a:off x="695960" y="1301749"/>
            <a:ext cx="10800000" cy="4873625"/>
          </a:xfrm>
          <a:prstGeom prst="rect">
            <a:avLst/>
          </a:prstGeom>
        </p:spPr>
        <p:txBody>
          <a:bodyPr vert="horz" wrap="square" lIns="0" tIns="0" rIns="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3"/>
          <p:cNvSpPr>
            <a:spLocks noGrp="1"/>
          </p:cNvSpPr>
          <p:nvPr>
            <p:ph type="dt" sz="half" idx="2"/>
            <p:custDataLst>
              <p:tags r:id="rId18"/>
            </p:custDataLst>
          </p:nvPr>
        </p:nvSpPr>
        <p:spPr>
          <a:xfrm>
            <a:off x="695960" y="6356350"/>
            <a:ext cx="2743200" cy="365125"/>
          </a:xfrm>
          <a:prstGeom prst="rect">
            <a:avLst/>
          </a:prstGeom>
        </p:spPr>
        <p:txBody>
          <a:bodyPr vert="horz" wrap="square" lIns="91440" tIns="45720" rIns="91440" bIns="45720" rtlCol="0" anchor="ctr">
            <a:normAutofit/>
          </a:bodyPr>
          <a:lstStyle>
            <a:lvl1pPr algn="l">
              <a:defRPr sz="1200">
                <a:solidFill>
                  <a:schemeClr val="tx1">
                    <a:tint val="75000"/>
                  </a:schemeClr>
                </a:solidFill>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3"/>
            <p:custDataLst>
              <p:tags r:id="rId19"/>
            </p:custDataLst>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20"/>
            </p:custDataLst>
          </p:nvPr>
        </p:nvSpPr>
        <p:spPr>
          <a:xfrm>
            <a:off x="8753983" y="6356350"/>
            <a:ext cx="2743200" cy="365125"/>
          </a:xfrm>
          <a:prstGeom prst="rect">
            <a:avLst/>
          </a:prstGeom>
        </p:spPr>
        <p:txBody>
          <a:bodyPr vert="horz" wrap="square" lIns="91440" tIns="45720" rIns="91440" bIns="45720" rtlCol="0" anchor="ctr">
            <a:normAutofit/>
          </a:bodyPr>
          <a:lstStyle>
            <a:lvl1pPr algn="r">
              <a:defRPr sz="1200">
                <a:solidFill>
                  <a:schemeClr val="tx1">
                    <a:tint val="75000"/>
                  </a:schemeClr>
                </a:solidFill>
              </a:defRPr>
            </a:lvl1pPr>
          </a:lstStyle>
          <a:p>
            <a:fld id="{BE5F26B5-172A-4DC2-B0B7-181CFC56B87C}" type="slidenum">
              <a:rPr lang="zh-CN" altLang="en-US" smtClean="0"/>
            </a:fld>
            <a:endParaRPr lang="zh-CN" altLang="en-US"/>
          </a:p>
        </p:txBody>
      </p:sp>
      <p:sp>
        <p:nvSpPr>
          <p:cNvPr id="7" name="KSO_TEMPLATE" hidden="1"/>
          <p:cNvSpPr/>
          <p:nvPr userDrawn="1">
            <p:custDataLst>
              <p:tags r:id="rId21"/>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100000"/>
        </a:lnSpc>
        <a:spcBef>
          <a:spcPct val="0"/>
        </a:spcBef>
        <a:buNone/>
        <a:defRPr sz="3200" b="1" kern="1200">
          <a:solidFill>
            <a:schemeClr val="accent1"/>
          </a:solidFill>
          <a:latin typeface="+mn-ea"/>
          <a:ea typeface="+mn-ea"/>
          <a:cs typeface="+mn-ea"/>
          <a:sym typeface="+mn-ea"/>
        </a:defRPr>
      </a:lvl1pPr>
    </p:titleStyle>
    <p:bodyStyle>
      <a:lvl1pPr marL="228600" indent="-228600" algn="l" defTabSz="914400" rtl="0" eaLnBrk="1" latinLnBrk="0" hangingPunct="1">
        <a:lnSpc>
          <a:spcPct val="130000"/>
        </a:lnSpc>
        <a:spcBef>
          <a:spcPts val="1000"/>
        </a:spcBef>
        <a:buFont typeface="Arial" panose="020B0604020202020204" pitchFamily="34" charset="0"/>
        <a:buChar char="•"/>
        <a:defRPr sz="2400" kern="1200">
          <a:solidFill>
            <a:schemeClr val="tx1"/>
          </a:solidFill>
          <a:latin typeface="+mn-ea"/>
          <a:ea typeface="+mn-ea"/>
          <a:cs typeface="+mn-ea"/>
          <a:sym typeface="+mn-ea"/>
        </a:defRPr>
      </a:lvl1pPr>
      <a:lvl2pPr marL="538480" indent="-206375" algn="l" defTabSz="914400" rtl="0" eaLnBrk="1" latinLnBrk="0" hangingPunct="1">
        <a:lnSpc>
          <a:spcPct val="130000"/>
        </a:lnSpc>
        <a:spcBef>
          <a:spcPts val="0"/>
        </a:spcBef>
        <a:buFont typeface="Arial" panose="020B0604020202020204" pitchFamily="34" charset="0"/>
        <a:buChar char="•"/>
        <a:defRPr sz="2000" kern="1200">
          <a:solidFill>
            <a:schemeClr val="tx1">
              <a:lumMod val="65000"/>
              <a:lumOff val="35000"/>
            </a:schemeClr>
          </a:solidFill>
          <a:latin typeface="+mn-ea"/>
          <a:ea typeface="+mn-ea"/>
          <a:cs typeface="+mn-ea"/>
          <a:sym typeface="+mn-ea"/>
        </a:defRPr>
      </a:lvl2pPr>
      <a:lvl3pPr marL="798830" indent="-161925" algn="l" defTabSz="914400" rtl="0" eaLnBrk="1" latinLnBrk="0" hangingPunct="1">
        <a:lnSpc>
          <a:spcPct val="130000"/>
        </a:lnSpc>
        <a:spcBef>
          <a:spcPts val="0"/>
        </a:spcBef>
        <a:buFont typeface="Arial" panose="020B0604020202020204" pitchFamily="34" charset="0"/>
        <a:buChar char="•"/>
        <a:defRPr sz="1800" kern="1200">
          <a:solidFill>
            <a:schemeClr val="tx1">
              <a:lumMod val="65000"/>
              <a:lumOff val="35000"/>
            </a:schemeClr>
          </a:solidFill>
          <a:latin typeface="+mn-ea"/>
          <a:ea typeface="+mn-ea"/>
          <a:cs typeface="+mn-ea"/>
          <a:sym typeface="+mn-ea"/>
        </a:defRPr>
      </a:lvl3pPr>
      <a:lvl4pPr marL="1030605" indent="-149225" algn="l" defTabSz="914400" rtl="0" eaLnBrk="1" latinLnBrk="0" hangingPunct="1">
        <a:lnSpc>
          <a:spcPct val="130000"/>
        </a:lnSpc>
        <a:spcBef>
          <a:spcPts val="0"/>
        </a:spcBef>
        <a:buFont typeface="Arial" panose="020B0604020202020204" pitchFamily="34" charset="0"/>
        <a:buChar char="•"/>
        <a:defRPr sz="1600" kern="1200">
          <a:solidFill>
            <a:schemeClr val="tx1">
              <a:lumMod val="65000"/>
              <a:lumOff val="35000"/>
            </a:schemeClr>
          </a:solidFill>
          <a:latin typeface="+mn-ea"/>
          <a:ea typeface="+mn-ea"/>
          <a:cs typeface="+mn-ea"/>
          <a:sym typeface="+mn-ea"/>
        </a:defRPr>
      </a:lvl4pPr>
      <a:lvl5pPr marL="1235075" indent="-127000" algn="l" defTabSz="914400" rtl="0" eaLnBrk="1" latinLnBrk="0" hangingPunct="1">
        <a:lnSpc>
          <a:spcPct val="130000"/>
        </a:lnSpc>
        <a:spcBef>
          <a:spcPts val="0"/>
        </a:spcBef>
        <a:buFont typeface="Arial" panose="020B0604020202020204" pitchFamily="34" charset="0"/>
        <a:buChar char="•"/>
        <a:defRPr sz="1400" kern="1200">
          <a:solidFill>
            <a:schemeClr val="tx1">
              <a:lumMod val="65000"/>
              <a:lumOff val="35000"/>
            </a:schemeClr>
          </a:solidFill>
          <a:latin typeface="+mn-ea"/>
          <a:ea typeface="+mn-ea"/>
          <a:cs typeface="+mn-ea"/>
          <a:sym typeface="+mn-ea"/>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41710 (Stroke)_#color-2217&amp;9571"/>
          <p:cNvSpPr/>
          <p:nvPr userDrawn="1">
            <p:custDataLst>
              <p:tags r:id="rId12"/>
            </p:custDataLst>
          </p:nvPr>
        </p:nvSpPr>
        <p:spPr>
          <a:xfrm>
            <a:off x="0" y="6337300"/>
            <a:ext cx="609600" cy="368300"/>
          </a:xfrm>
          <a:custGeom>
            <a:avLst/>
            <a:gdLst/>
            <a:ahLst/>
            <a:cxnLst/>
            <a:rect l="l" t="t" r="r" b="b"/>
            <a:pathLst>
              <a:path w="609600" h="368300">
                <a:moveTo>
                  <a:pt x="0" y="368300"/>
                </a:moveTo>
                <a:lnTo>
                  <a:pt x="609600" y="368300"/>
                </a:lnTo>
                <a:lnTo>
                  <a:pt x="609600" y="0"/>
                </a:lnTo>
                <a:lnTo>
                  <a:pt x="0" y="0"/>
                </a:lnTo>
                <a:lnTo>
                  <a:pt x="0" y="25400"/>
                </a:lnTo>
                <a:lnTo>
                  <a:pt x="584200" y="25400"/>
                </a:lnTo>
                <a:lnTo>
                  <a:pt x="584200" y="342900"/>
                </a:lnTo>
                <a:lnTo>
                  <a:pt x="0" y="342900"/>
                </a:lnTo>
                <a:lnTo>
                  <a:pt x="0" y="368300"/>
                </a:lnTo>
              </a:path>
            </a:pathLst>
          </a:custGeom>
          <a:solidFill>
            <a:schemeClr val="accent1">
              <a:alpha val="50000"/>
            </a:schemeClr>
          </a:solidFill>
        </p:spPr>
      </p:sp>
      <p:sp>
        <p:nvSpPr>
          <p:cNvPr id="11" name="Rectangle 41708 (Stroke)_#color-2217&amp;9574"/>
          <p:cNvSpPr/>
          <p:nvPr userDrawn="1">
            <p:custDataLst>
              <p:tags r:id="rId13"/>
            </p:custDataLst>
          </p:nvPr>
        </p:nvSpPr>
        <p:spPr>
          <a:xfrm>
            <a:off x="215900" y="6489700"/>
            <a:ext cx="1422400" cy="368300"/>
          </a:xfrm>
          <a:custGeom>
            <a:avLst/>
            <a:gdLst/>
            <a:ahLst/>
            <a:cxnLst/>
            <a:rect l="l" t="t" r="r" b="b"/>
            <a:pathLst>
              <a:path w="1422400" h="368300">
                <a:moveTo>
                  <a:pt x="1422400" y="368300"/>
                </a:moveTo>
                <a:lnTo>
                  <a:pt x="1422400" y="0"/>
                </a:lnTo>
                <a:lnTo>
                  <a:pt x="0" y="0"/>
                </a:lnTo>
                <a:lnTo>
                  <a:pt x="0" y="368300"/>
                </a:lnTo>
                <a:lnTo>
                  <a:pt x="25400" y="368300"/>
                </a:lnTo>
                <a:lnTo>
                  <a:pt x="25400" y="25400"/>
                </a:lnTo>
                <a:lnTo>
                  <a:pt x="1397000" y="25400"/>
                </a:lnTo>
                <a:lnTo>
                  <a:pt x="1397000" y="368300"/>
                </a:lnTo>
                <a:lnTo>
                  <a:pt x="1422400" y="368300"/>
                </a:lnTo>
              </a:path>
            </a:pathLst>
          </a:custGeom>
          <a:solidFill>
            <a:schemeClr val="accent2">
              <a:alpha val="50000"/>
            </a:schemeClr>
          </a:solidFill>
        </p:spPr>
      </p:sp>
      <p:sp>
        <p:nvSpPr>
          <p:cNvPr id="12" name="Rectangle 41706 (Stroke)_#color-2217&amp;9577"/>
          <p:cNvSpPr/>
          <p:nvPr userDrawn="1">
            <p:custDataLst>
              <p:tags r:id="rId14"/>
            </p:custDataLst>
          </p:nvPr>
        </p:nvSpPr>
        <p:spPr>
          <a:xfrm>
            <a:off x="10337800" y="0"/>
            <a:ext cx="1663700" cy="381000"/>
          </a:xfrm>
          <a:custGeom>
            <a:avLst/>
            <a:gdLst/>
            <a:ahLst/>
            <a:cxnLst/>
            <a:rect l="l" t="t" r="r" b="b"/>
            <a:pathLst>
              <a:path w="1663700" h="381000">
                <a:moveTo>
                  <a:pt x="25400" y="0"/>
                </a:moveTo>
                <a:lnTo>
                  <a:pt x="25400" y="355600"/>
                </a:lnTo>
                <a:lnTo>
                  <a:pt x="1638300" y="355600"/>
                </a:lnTo>
                <a:lnTo>
                  <a:pt x="1638300" y="0"/>
                </a:lnTo>
                <a:lnTo>
                  <a:pt x="1663700" y="0"/>
                </a:lnTo>
                <a:lnTo>
                  <a:pt x="1663700" y="381000"/>
                </a:lnTo>
                <a:lnTo>
                  <a:pt x="0" y="381000"/>
                </a:lnTo>
                <a:lnTo>
                  <a:pt x="0" y="0"/>
                </a:lnTo>
                <a:lnTo>
                  <a:pt x="25400" y="0"/>
                </a:lnTo>
              </a:path>
            </a:pathLst>
          </a:custGeom>
          <a:solidFill>
            <a:schemeClr val="accent2">
              <a:alpha val="50000"/>
            </a:schemeClr>
          </a:solidFill>
        </p:spPr>
      </p:sp>
      <p:sp>
        <p:nvSpPr>
          <p:cNvPr id="13" name="Rectangle 41710 (Stroke)_#color-2217&amp;9571"/>
          <p:cNvSpPr/>
          <p:nvPr userDrawn="1">
            <p:custDataLst>
              <p:tags r:id="rId15"/>
            </p:custDataLst>
          </p:nvPr>
        </p:nvSpPr>
        <p:spPr>
          <a:xfrm flipH="1">
            <a:off x="11582400" y="203200"/>
            <a:ext cx="609600" cy="368300"/>
          </a:xfrm>
          <a:custGeom>
            <a:avLst/>
            <a:gdLst/>
            <a:ahLst/>
            <a:cxnLst/>
            <a:rect l="l" t="t" r="r" b="b"/>
            <a:pathLst>
              <a:path w="609600" h="368300">
                <a:moveTo>
                  <a:pt x="0" y="368300"/>
                </a:moveTo>
                <a:lnTo>
                  <a:pt x="609600" y="368300"/>
                </a:lnTo>
                <a:lnTo>
                  <a:pt x="609600" y="0"/>
                </a:lnTo>
                <a:lnTo>
                  <a:pt x="0" y="0"/>
                </a:lnTo>
                <a:lnTo>
                  <a:pt x="0" y="25400"/>
                </a:lnTo>
                <a:lnTo>
                  <a:pt x="584200" y="25400"/>
                </a:lnTo>
                <a:lnTo>
                  <a:pt x="584200" y="342900"/>
                </a:lnTo>
                <a:lnTo>
                  <a:pt x="0" y="342900"/>
                </a:lnTo>
                <a:lnTo>
                  <a:pt x="0" y="368300"/>
                </a:lnTo>
              </a:path>
            </a:pathLst>
          </a:custGeom>
          <a:solidFill>
            <a:schemeClr val="accent1">
              <a:alpha val="50000"/>
            </a:schemeClr>
          </a:solidFill>
        </p:spPr>
      </p:sp>
      <p:sp>
        <p:nvSpPr>
          <p:cNvPr id="2" name="标题占位符 1"/>
          <p:cNvSpPr>
            <a:spLocks noGrp="1"/>
          </p:cNvSpPr>
          <p:nvPr>
            <p:ph type="title"/>
            <p:custDataLst>
              <p:tags r:id="rId16"/>
            </p:custDataLst>
          </p:nvPr>
        </p:nvSpPr>
        <p:spPr>
          <a:xfrm>
            <a:off x="695960" y="360000"/>
            <a:ext cx="10800000" cy="720000"/>
          </a:xfrm>
          <a:prstGeom prst="rect">
            <a:avLst/>
          </a:prstGeom>
        </p:spPr>
        <p:txBody>
          <a:bodyPr vert="horz" wrap="square" lIns="0" tIns="0" rIns="0" bIns="0" rtlCol="0" anchor="b">
            <a:normAutofit/>
          </a:bodyPr>
          <a:lstStyle/>
          <a:p>
            <a:r>
              <a:rPr lang="zh-CN" altLang="en-US"/>
              <a:t>单击此处编辑母版标题样式</a:t>
            </a:r>
            <a:endParaRPr lang="zh-CN" altLang="en-US" dirty="0"/>
          </a:p>
        </p:txBody>
      </p:sp>
      <p:sp>
        <p:nvSpPr>
          <p:cNvPr id="3" name="文本占位符 2"/>
          <p:cNvSpPr>
            <a:spLocks noGrp="1"/>
          </p:cNvSpPr>
          <p:nvPr>
            <p:ph type="body" idx="1"/>
            <p:custDataLst>
              <p:tags r:id="rId17"/>
            </p:custDataLst>
          </p:nvPr>
        </p:nvSpPr>
        <p:spPr>
          <a:xfrm>
            <a:off x="695960" y="1301749"/>
            <a:ext cx="10800000" cy="4873625"/>
          </a:xfrm>
          <a:prstGeom prst="rect">
            <a:avLst/>
          </a:prstGeom>
        </p:spPr>
        <p:txBody>
          <a:bodyPr vert="horz" wrap="square" lIns="0" tIns="0" rIns="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3"/>
          <p:cNvSpPr>
            <a:spLocks noGrp="1"/>
          </p:cNvSpPr>
          <p:nvPr>
            <p:ph type="dt" sz="half" idx="2"/>
            <p:custDataLst>
              <p:tags r:id="rId18"/>
            </p:custDataLst>
          </p:nvPr>
        </p:nvSpPr>
        <p:spPr>
          <a:xfrm>
            <a:off x="695960" y="6356350"/>
            <a:ext cx="2743200" cy="365125"/>
          </a:xfrm>
          <a:prstGeom prst="rect">
            <a:avLst/>
          </a:prstGeom>
        </p:spPr>
        <p:txBody>
          <a:bodyPr vert="horz" wrap="square" lIns="91440" tIns="45720" rIns="91440" bIns="45720" rtlCol="0" anchor="ctr">
            <a:normAutofit/>
          </a:bodyPr>
          <a:lstStyle>
            <a:lvl1pPr algn="l">
              <a:defRPr sz="1200">
                <a:solidFill>
                  <a:schemeClr val="tx1">
                    <a:tint val="75000"/>
                  </a:schemeClr>
                </a:solidFill>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3"/>
            <p:custDataLst>
              <p:tags r:id="rId19"/>
            </p:custDataLst>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20"/>
            </p:custDataLst>
          </p:nvPr>
        </p:nvSpPr>
        <p:spPr>
          <a:xfrm>
            <a:off x="8753983" y="6356350"/>
            <a:ext cx="2743200" cy="365125"/>
          </a:xfrm>
          <a:prstGeom prst="rect">
            <a:avLst/>
          </a:prstGeom>
        </p:spPr>
        <p:txBody>
          <a:bodyPr vert="horz" wrap="square" lIns="91440" tIns="45720" rIns="91440" bIns="45720" rtlCol="0" anchor="ctr">
            <a:normAutofit/>
          </a:bodyPr>
          <a:lstStyle>
            <a:lvl1pPr algn="r">
              <a:defRPr sz="1200">
                <a:solidFill>
                  <a:schemeClr val="tx1">
                    <a:tint val="75000"/>
                  </a:schemeClr>
                </a:solidFill>
              </a:defRPr>
            </a:lvl1pPr>
          </a:lstStyle>
          <a:p>
            <a:fld id="{BE5F26B5-172A-4DC2-B0B7-181CFC56B87C}" type="slidenum">
              <a:rPr lang="zh-CN" altLang="en-US" smtClean="0"/>
            </a:fld>
            <a:endParaRPr lang="zh-CN" altLang="en-US"/>
          </a:p>
        </p:txBody>
      </p:sp>
      <p:sp>
        <p:nvSpPr>
          <p:cNvPr id="7" name="KSO_TEMPLATE" hidden="1"/>
          <p:cNvSpPr/>
          <p:nvPr userDrawn="1">
            <p:custDataLst>
              <p:tags r:id="rId21"/>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100000"/>
        </a:lnSpc>
        <a:spcBef>
          <a:spcPct val="0"/>
        </a:spcBef>
        <a:buNone/>
        <a:defRPr sz="3200" b="1" kern="1200">
          <a:solidFill>
            <a:schemeClr val="accent1"/>
          </a:solidFill>
          <a:latin typeface="+mn-ea"/>
          <a:ea typeface="+mn-ea"/>
          <a:cs typeface="+mn-ea"/>
          <a:sym typeface="+mn-ea"/>
        </a:defRPr>
      </a:lvl1pPr>
    </p:titleStyle>
    <p:bodyStyle>
      <a:lvl1pPr marL="228600" indent="-228600" algn="l" defTabSz="914400" rtl="0" eaLnBrk="1" latinLnBrk="0" hangingPunct="1">
        <a:lnSpc>
          <a:spcPct val="130000"/>
        </a:lnSpc>
        <a:spcBef>
          <a:spcPts val="1000"/>
        </a:spcBef>
        <a:buFont typeface="Arial" panose="020B0604020202020204" pitchFamily="34" charset="0"/>
        <a:buChar char="•"/>
        <a:defRPr sz="2400" kern="1200">
          <a:solidFill>
            <a:schemeClr val="tx1"/>
          </a:solidFill>
          <a:latin typeface="+mn-ea"/>
          <a:ea typeface="+mn-ea"/>
          <a:cs typeface="+mn-ea"/>
          <a:sym typeface="+mn-ea"/>
        </a:defRPr>
      </a:lvl1pPr>
      <a:lvl2pPr marL="538480" indent="-206375" algn="l" defTabSz="914400" rtl="0" eaLnBrk="1" latinLnBrk="0" hangingPunct="1">
        <a:lnSpc>
          <a:spcPct val="130000"/>
        </a:lnSpc>
        <a:spcBef>
          <a:spcPts val="0"/>
        </a:spcBef>
        <a:buFont typeface="Arial" panose="020B0604020202020204" pitchFamily="34" charset="0"/>
        <a:buChar char="•"/>
        <a:defRPr sz="2000" kern="1200">
          <a:solidFill>
            <a:schemeClr val="tx1">
              <a:lumMod val="65000"/>
              <a:lumOff val="35000"/>
            </a:schemeClr>
          </a:solidFill>
          <a:latin typeface="+mn-ea"/>
          <a:ea typeface="+mn-ea"/>
          <a:cs typeface="+mn-ea"/>
          <a:sym typeface="+mn-ea"/>
        </a:defRPr>
      </a:lvl2pPr>
      <a:lvl3pPr marL="798830" indent="-161925" algn="l" defTabSz="914400" rtl="0" eaLnBrk="1" latinLnBrk="0" hangingPunct="1">
        <a:lnSpc>
          <a:spcPct val="130000"/>
        </a:lnSpc>
        <a:spcBef>
          <a:spcPts val="0"/>
        </a:spcBef>
        <a:buFont typeface="Arial" panose="020B0604020202020204" pitchFamily="34" charset="0"/>
        <a:buChar char="•"/>
        <a:defRPr sz="1800" kern="1200">
          <a:solidFill>
            <a:schemeClr val="tx1">
              <a:lumMod val="65000"/>
              <a:lumOff val="35000"/>
            </a:schemeClr>
          </a:solidFill>
          <a:latin typeface="+mn-ea"/>
          <a:ea typeface="+mn-ea"/>
          <a:cs typeface="+mn-ea"/>
          <a:sym typeface="+mn-ea"/>
        </a:defRPr>
      </a:lvl3pPr>
      <a:lvl4pPr marL="1030605" indent="-149225" algn="l" defTabSz="914400" rtl="0" eaLnBrk="1" latinLnBrk="0" hangingPunct="1">
        <a:lnSpc>
          <a:spcPct val="130000"/>
        </a:lnSpc>
        <a:spcBef>
          <a:spcPts val="0"/>
        </a:spcBef>
        <a:buFont typeface="Arial" panose="020B0604020202020204" pitchFamily="34" charset="0"/>
        <a:buChar char="•"/>
        <a:defRPr sz="1600" kern="1200">
          <a:solidFill>
            <a:schemeClr val="tx1">
              <a:lumMod val="65000"/>
              <a:lumOff val="35000"/>
            </a:schemeClr>
          </a:solidFill>
          <a:latin typeface="+mn-ea"/>
          <a:ea typeface="+mn-ea"/>
          <a:cs typeface="+mn-ea"/>
          <a:sym typeface="+mn-ea"/>
        </a:defRPr>
      </a:lvl4pPr>
      <a:lvl5pPr marL="1235075" indent="-127000" algn="l" defTabSz="914400" rtl="0" eaLnBrk="1" latinLnBrk="0" hangingPunct="1">
        <a:lnSpc>
          <a:spcPct val="130000"/>
        </a:lnSpc>
        <a:spcBef>
          <a:spcPts val="0"/>
        </a:spcBef>
        <a:buFont typeface="Arial" panose="020B0604020202020204" pitchFamily="34" charset="0"/>
        <a:buChar char="•"/>
        <a:defRPr sz="1400" kern="1200">
          <a:solidFill>
            <a:schemeClr val="tx1">
              <a:lumMod val="65000"/>
              <a:lumOff val="35000"/>
            </a:schemeClr>
          </a:solidFill>
          <a:latin typeface="+mn-ea"/>
          <a:ea typeface="+mn-ea"/>
          <a:cs typeface="+mn-ea"/>
          <a:sym typeface="+mn-ea"/>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151.xml"/><Relationship Id="rId2" Type="http://schemas.openxmlformats.org/officeDocument/2006/relationships/tags" Target="../tags/tag150.xml"/><Relationship Id="rId1" Type="http://schemas.openxmlformats.org/officeDocument/2006/relationships/tags" Target="../tags/tag149.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79.xml"/><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80.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81.xml"/><Relationship Id="rId1"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82.xml"/><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83.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84.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87.xml"/><Relationship Id="rId2" Type="http://schemas.openxmlformats.org/officeDocument/2006/relationships/tags" Target="../tags/tag186.xml"/><Relationship Id="rId1" Type="http://schemas.openxmlformats.org/officeDocument/2006/relationships/tags" Target="../tags/tag185.xml"/></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15.xml"/><Relationship Id="rId3" Type="http://schemas.openxmlformats.org/officeDocument/2006/relationships/tags" Target="../tags/tag190.xml"/><Relationship Id="rId2" Type="http://schemas.openxmlformats.org/officeDocument/2006/relationships/tags" Target="../tags/tag189.xml"/><Relationship Id="rId1" Type="http://schemas.openxmlformats.org/officeDocument/2006/relationships/tags" Target="../tags/tag188.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191.xml"/><Relationship Id="rId1"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192.xml"/><Relationship Id="rId1" Type="http://schemas.openxmlformats.org/officeDocument/2006/relationships/image" Target="../media/image13.png"/></Relationships>
</file>

<file path=ppt/slides/_rels/slide2.xml.rels><?xml version="1.0" encoding="UTF-8" standalone="yes"?>
<Relationships xmlns="http://schemas.openxmlformats.org/package/2006/relationships"><Relationship Id="rId9" Type="http://schemas.openxmlformats.org/officeDocument/2006/relationships/tags" Target="../tags/tag160.xml"/><Relationship Id="rId8" Type="http://schemas.openxmlformats.org/officeDocument/2006/relationships/tags" Target="../tags/tag159.xml"/><Relationship Id="rId7" Type="http://schemas.openxmlformats.org/officeDocument/2006/relationships/tags" Target="../tags/tag158.xml"/><Relationship Id="rId6" Type="http://schemas.openxmlformats.org/officeDocument/2006/relationships/tags" Target="../tags/tag157.xml"/><Relationship Id="rId5" Type="http://schemas.openxmlformats.org/officeDocument/2006/relationships/tags" Target="../tags/tag156.xml"/><Relationship Id="rId4" Type="http://schemas.openxmlformats.org/officeDocument/2006/relationships/tags" Target="../tags/tag155.xml"/><Relationship Id="rId3" Type="http://schemas.openxmlformats.org/officeDocument/2006/relationships/tags" Target="../tags/tag154.xml"/><Relationship Id="rId2" Type="http://schemas.openxmlformats.org/officeDocument/2006/relationships/tags" Target="../tags/tag153.xml"/><Relationship Id="rId11" Type="http://schemas.openxmlformats.org/officeDocument/2006/relationships/slideLayout" Target="../slideLayouts/slideLayout3.xml"/><Relationship Id="rId10" Type="http://schemas.openxmlformats.org/officeDocument/2006/relationships/tags" Target="../tags/tag161.xml"/><Relationship Id="rId1" Type="http://schemas.openxmlformats.org/officeDocument/2006/relationships/tags" Target="../tags/tag15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193.xml"/><Relationship Id="rId1"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194.xml"/><Relationship Id="rId1" Type="http://schemas.openxmlformats.org/officeDocument/2006/relationships/image" Target="../media/image15.png"/></Relationships>
</file>

<file path=ppt/slides/_rels/slide2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97.xml"/><Relationship Id="rId3" Type="http://schemas.openxmlformats.org/officeDocument/2006/relationships/image" Target="../media/image16.png"/><Relationship Id="rId2" Type="http://schemas.openxmlformats.org/officeDocument/2006/relationships/tags" Target="../tags/tag196.xml"/><Relationship Id="rId1" Type="http://schemas.openxmlformats.org/officeDocument/2006/relationships/tags" Target="../tags/tag195.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98.xml"/><Relationship Id="rId1"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99.xml"/><Relationship Id="rId1" Type="http://schemas.openxmlformats.org/officeDocument/2006/relationships/image" Target="../media/image18.png"/></Relationships>
</file>

<file path=ppt/slides/_rels/slide25.xml.rels><?xml version="1.0" encoding="UTF-8" standalone="yes"?>
<Relationships xmlns="http://schemas.openxmlformats.org/package/2006/relationships"><Relationship Id="rId4" Type="http://schemas.openxmlformats.org/officeDocument/2006/relationships/slideLayout" Target="../slideLayouts/slideLayout15.xml"/><Relationship Id="rId3" Type="http://schemas.openxmlformats.org/officeDocument/2006/relationships/tags" Target="../tags/tag202.xml"/><Relationship Id="rId2" Type="http://schemas.openxmlformats.org/officeDocument/2006/relationships/tags" Target="../tags/tag201.xml"/><Relationship Id="rId1" Type="http://schemas.openxmlformats.org/officeDocument/2006/relationships/tags" Target="../tags/tag200.xml"/></Relationships>
</file>

<file path=ppt/slides/_rels/slide2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05.xml"/><Relationship Id="rId2" Type="http://schemas.openxmlformats.org/officeDocument/2006/relationships/tags" Target="../tags/tag204.xml"/><Relationship Id="rId1" Type="http://schemas.openxmlformats.org/officeDocument/2006/relationships/tags" Target="../tags/tag203.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06.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07.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08.xml"/></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tags" Target="../tags/tag164.xml"/><Relationship Id="rId2" Type="http://schemas.openxmlformats.org/officeDocument/2006/relationships/tags" Target="../tags/tag163.xml"/><Relationship Id="rId1" Type="http://schemas.openxmlformats.org/officeDocument/2006/relationships/tags" Target="../tags/tag162.xml"/></Relationships>
</file>

<file path=ppt/slides/_rels/slide30.xml.rels><?xml version="1.0" encoding="UTF-8" standalone="yes"?>
<Relationships xmlns="http://schemas.openxmlformats.org/package/2006/relationships"><Relationship Id="rId4" Type="http://schemas.openxmlformats.org/officeDocument/2006/relationships/slideLayout" Target="../slideLayouts/slideLayout11.xml"/><Relationship Id="rId3" Type="http://schemas.openxmlformats.org/officeDocument/2006/relationships/tags" Target="../tags/tag211.xml"/><Relationship Id="rId2" Type="http://schemas.openxmlformats.org/officeDocument/2006/relationships/tags" Target="../tags/tag210.xml"/><Relationship Id="rId1" Type="http://schemas.openxmlformats.org/officeDocument/2006/relationships/tags" Target="../tags/tag209.xml"/></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67.xml"/><Relationship Id="rId2" Type="http://schemas.openxmlformats.org/officeDocument/2006/relationships/tags" Target="../tags/tag166.xml"/><Relationship Id="rId1" Type="http://schemas.openxmlformats.org/officeDocument/2006/relationships/tags" Target="../tags/tag165.xml"/></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70.xml"/><Relationship Id="rId2" Type="http://schemas.openxmlformats.org/officeDocument/2006/relationships/tags" Target="../tags/tag169.xml"/><Relationship Id="rId1" Type="http://schemas.openxmlformats.org/officeDocument/2006/relationships/tags" Target="../tags/tag168.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5.xml"/><Relationship Id="rId3" Type="http://schemas.openxmlformats.org/officeDocument/2006/relationships/tags" Target="../tags/tag173.xml"/><Relationship Id="rId2" Type="http://schemas.openxmlformats.org/officeDocument/2006/relationships/tags" Target="../tags/tag172.xml"/><Relationship Id="rId1" Type="http://schemas.openxmlformats.org/officeDocument/2006/relationships/tags" Target="../tags/tag171.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76.xml"/><Relationship Id="rId2" Type="http://schemas.openxmlformats.org/officeDocument/2006/relationships/tags" Target="../tags/tag175.xml"/><Relationship Id="rId1" Type="http://schemas.openxmlformats.org/officeDocument/2006/relationships/tags" Target="../tags/tag174.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7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78.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ctrTitle"/>
            <p:custDataLst>
              <p:tags r:id="rId1"/>
            </p:custDataLst>
          </p:nvPr>
        </p:nvSpPr>
        <p:spPr>
          <a:xfrm>
            <a:off x="1734331" y="369277"/>
            <a:ext cx="8860399" cy="3207972"/>
          </a:xfrm>
        </p:spPr>
        <p:txBody>
          <a:bodyPr wrap="square">
            <a:normAutofit/>
          </a:bodyPr>
          <a:lstStyle/>
          <a:p>
            <a:r>
              <a:rPr lang="zh-CN" altLang="en-US" dirty="0"/>
              <a:t>学科通识实验</a:t>
            </a:r>
            <a:r>
              <a:rPr lang="zh-CN" altLang="en-US" dirty="0"/>
              <a:t>大作业</a:t>
            </a:r>
            <a:endParaRPr lang="zh-CN" altLang="en-US" dirty="0"/>
          </a:p>
        </p:txBody>
      </p:sp>
      <p:sp>
        <p:nvSpPr>
          <p:cNvPr id="10" name="署名"/>
          <p:cNvSpPr>
            <a:spLocks noGrp="1"/>
          </p:cNvSpPr>
          <p:nvPr>
            <p:ph type="body" sz="quarter" idx="17"/>
            <p:custDataLst>
              <p:tags r:id="rId2"/>
            </p:custDataLst>
          </p:nvPr>
        </p:nvSpPr>
        <p:spPr>
          <a:xfrm>
            <a:off x="1734331" y="3943799"/>
            <a:ext cx="7101937" cy="1468599"/>
          </a:xfrm>
        </p:spPr>
        <p:txBody>
          <a:bodyPr wrap="square">
            <a:normAutofit/>
          </a:bodyPr>
          <a:lstStyle/>
          <a:p>
            <a:r>
              <a:rPr lang="zh-CN" altLang="en-US" dirty="0"/>
              <a:t>涂磊</a:t>
            </a:r>
            <a:endParaRPr lang="zh-CN" altLang="en-US" dirty="0"/>
          </a:p>
        </p:txBody>
      </p:sp>
    </p:spTree>
    <p:custDataLst>
      <p:tags r:id="rId3"/>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刻画轮廓的</a:t>
            </a:r>
            <a:r>
              <a:rPr lang="zh-CN" altLang="en-US"/>
              <a:t>方法</a:t>
            </a:r>
            <a:endParaRPr lang="zh-CN" altLang="en-US"/>
          </a:p>
        </p:txBody>
      </p:sp>
      <p:pic>
        <p:nvPicPr>
          <p:cNvPr id="4" name="内容占位符 3"/>
          <p:cNvPicPr>
            <a:picLocks noChangeAspect="1"/>
          </p:cNvPicPr>
          <p:nvPr>
            <p:ph idx="1"/>
          </p:nvPr>
        </p:nvPicPr>
        <p:blipFill>
          <a:blip r:embed="rId1"/>
          <a:stretch>
            <a:fillRect/>
          </a:stretch>
        </p:blipFill>
        <p:spPr>
          <a:xfrm>
            <a:off x="974090" y="1183005"/>
            <a:ext cx="9971405" cy="5772150"/>
          </a:xfrm>
          <a:prstGeom prst="rect">
            <a:avLst/>
          </a:prstGeom>
        </p:spPr>
      </p:pic>
    </p:spTree>
    <p:custDataLst>
      <p:tags r:id="rId2"/>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刻画轮廓的</a:t>
            </a:r>
            <a:r>
              <a:rPr lang="zh-CN" altLang="en-US"/>
              <a:t>方法</a:t>
            </a:r>
            <a:endParaRPr lang="zh-CN" altLang="en-US"/>
          </a:p>
        </p:txBody>
      </p:sp>
      <p:pic>
        <p:nvPicPr>
          <p:cNvPr id="4" name="内容占位符 3"/>
          <p:cNvPicPr>
            <a:picLocks noChangeAspect="1"/>
          </p:cNvPicPr>
          <p:nvPr>
            <p:ph idx="1"/>
          </p:nvPr>
        </p:nvPicPr>
        <p:blipFill>
          <a:blip r:embed="rId1"/>
          <a:stretch>
            <a:fillRect/>
          </a:stretch>
        </p:blipFill>
        <p:spPr>
          <a:xfrm>
            <a:off x="2371090" y="1080135"/>
            <a:ext cx="7685405" cy="5764530"/>
          </a:xfrm>
          <a:prstGeom prst="rect">
            <a:avLst/>
          </a:prstGeom>
        </p:spPr>
      </p:pic>
    </p:spTree>
    <p:custDataLst>
      <p:tags r:id="rId2"/>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对比度拉伸后的图像</a:t>
            </a:r>
            <a:r>
              <a:rPr lang="zh-CN" altLang="en-US"/>
              <a:t>轮廓</a:t>
            </a:r>
            <a:endParaRPr lang="zh-CN" altLang="en-US"/>
          </a:p>
        </p:txBody>
      </p:sp>
      <p:pic>
        <p:nvPicPr>
          <p:cNvPr id="4" name="内容占位符 3"/>
          <p:cNvPicPr>
            <a:picLocks noChangeAspect="1"/>
          </p:cNvPicPr>
          <p:nvPr>
            <p:ph idx="1"/>
          </p:nvPr>
        </p:nvPicPr>
        <p:blipFill>
          <a:blip r:embed="rId1"/>
          <a:stretch>
            <a:fillRect/>
          </a:stretch>
        </p:blipFill>
        <p:spPr>
          <a:xfrm>
            <a:off x="1763395" y="1080135"/>
            <a:ext cx="8334375" cy="6250940"/>
          </a:xfrm>
          <a:prstGeom prst="rect">
            <a:avLst/>
          </a:prstGeom>
        </p:spPr>
      </p:pic>
    </p:spTree>
    <p:custDataLst>
      <p:tags r:id="rId2"/>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自适应均衡化后的图像</a:t>
            </a:r>
            <a:r>
              <a:rPr lang="zh-CN" altLang="en-US"/>
              <a:t>轮廓</a:t>
            </a:r>
            <a:endParaRPr lang="zh-CN" altLang="en-US"/>
          </a:p>
        </p:txBody>
      </p:sp>
      <p:pic>
        <p:nvPicPr>
          <p:cNvPr id="4" name="内容占位符 3"/>
          <p:cNvPicPr>
            <a:picLocks noChangeAspect="1"/>
          </p:cNvPicPr>
          <p:nvPr>
            <p:ph idx="1"/>
          </p:nvPr>
        </p:nvPicPr>
        <p:blipFill>
          <a:blip r:embed="rId1"/>
          <a:stretch>
            <a:fillRect/>
          </a:stretch>
        </p:blipFill>
        <p:spPr>
          <a:xfrm>
            <a:off x="1844675" y="1204595"/>
            <a:ext cx="8462010" cy="6170295"/>
          </a:xfrm>
          <a:prstGeom prst="rect">
            <a:avLst/>
          </a:prstGeom>
        </p:spPr>
      </p:pic>
    </p:spTree>
    <p:custDataLst>
      <p:tags r:id="rId2"/>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放大</a:t>
            </a:r>
            <a:endParaRPr lang="zh-CN" altLang="en-US"/>
          </a:p>
        </p:txBody>
      </p:sp>
      <p:pic>
        <p:nvPicPr>
          <p:cNvPr id="4" name="内容占位符 3"/>
          <p:cNvPicPr>
            <a:picLocks noChangeAspect="1"/>
          </p:cNvPicPr>
          <p:nvPr>
            <p:ph idx="1"/>
          </p:nvPr>
        </p:nvPicPr>
        <p:blipFill>
          <a:blip r:embed="rId1"/>
          <a:stretch>
            <a:fillRect/>
          </a:stretch>
        </p:blipFill>
        <p:spPr>
          <a:xfrm>
            <a:off x="866140" y="1275715"/>
            <a:ext cx="3295650" cy="3511550"/>
          </a:xfrm>
          <a:prstGeom prst="rect">
            <a:avLst/>
          </a:prstGeom>
        </p:spPr>
      </p:pic>
      <p:pic>
        <p:nvPicPr>
          <p:cNvPr id="5" name="图片 4"/>
          <p:cNvPicPr>
            <a:picLocks noChangeAspect="1"/>
          </p:cNvPicPr>
          <p:nvPr/>
        </p:nvPicPr>
        <p:blipFill>
          <a:blip r:embed="rId2"/>
          <a:stretch>
            <a:fillRect/>
          </a:stretch>
        </p:blipFill>
        <p:spPr>
          <a:xfrm>
            <a:off x="4354195" y="1275715"/>
            <a:ext cx="3295650" cy="3511550"/>
          </a:xfrm>
          <a:prstGeom prst="rect">
            <a:avLst/>
          </a:prstGeom>
        </p:spPr>
      </p:pic>
      <p:pic>
        <p:nvPicPr>
          <p:cNvPr id="6" name="图片 5"/>
          <p:cNvPicPr>
            <a:picLocks noChangeAspect="1"/>
          </p:cNvPicPr>
          <p:nvPr/>
        </p:nvPicPr>
        <p:blipFill>
          <a:blip r:embed="rId3"/>
          <a:stretch>
            <a:fillRect/>
          </a:stretch>
        </p:blipFill>
        <p:spPr>
          <a:xfrm>
            <a:off x="7743825" y="1275715"/>
            <a:ext cx="3295650" cy="3511550"/>
          </a:xfrm>
          <a:prstGeom prst="rect">
            <a:avLst/>
          </a:prstGeom>
        </p:spPr>
      </p:pic>
    </p:spTree>
    <p:custDataLst>
      <p:tags r:id="rId4"/>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pic>
        <p:nvPicPr>
          <p:cNvPr id="4" name="内容占位符 3"/>
          <p:cNvPicPr>
            <a:picLocks noChangeAspect="1"/>
          </p:cNvPicPr>
          <p:nvPr>
            <p:ph idx="1"/>
          </p:nvPr>
        </p:nvPicPr>
        <p:blipFill>
          <a:blip r:embed="rId1"/>
          <a:stretch>
            <a:fillRect/>
          </a:stretch>
        </p:blipFill>
        <p:spPr>
          <a:xfrm>
            <a:off x="4324350" y="1673225"/>
            <a:ext cx="3295650" cy="3511550"/>
          </a:xfrm>
          <a:prstGeom prst="rect">
            <a:avLst/>
          </a:prstGeom>
        </p:spPr>
      </p:pic>
      <p:pic>
        <p:nvPicPr>
          <p:cNvPr id="5" name="图片 4"/>
          <p:cNvPicPr>
            <a:picLocks noChangeAspect="1"/>
          </p:cNvPicPr>
          <p:nvPr/>
        </p:nvPicPr>
        <p:blipFill>
          <a:blip r:embed="rId2"/>
          <a:stretch>
            <a:fillRect/>
          </a:stretch>
        </p:blipFill>
        <p:spPr>
          <a:xfrm>
            <a:off x="407035" y="1673225"/>
            <a:ext cx="3295650" cy="3511550"/>
          </a:xfrm>
          <a:prstGeom prst="rect">
            <a:avLst/>
          </a:prstGeom>
        </p:spPr>
      </p:pic>
      <p:pic>
        <p:nvPicPr>
          <p:cNvPr id="6" name="图片 5"/>
          <p:cNvPicPr>
            <a:picLocks noChangeAspect="1"/>
          </p:cNvPicPr>
          <p:nvPr/>
        </p:nvPicPr>
        <p:blipFill>
          <a:blip r:embed="rId3"/>
          <a:stretch>
            <a:fillRect/>
          </a:stretch>
        </p:blipFill>
        <p:spPr>
          <a:xfrm>
            <a:off x="7923530" y="1673225"/>
            <a:ext cx="3295650" cy="3511550"/>
          </a:xfrm>
          <a:prstGeom prst="rect">
            <a:avLst/>
          </a:prstGeom>
        </p:spPr>
      </p:pic>
    </p:spTree>
    <p:custDataLst>
      <p:tags r:id="rId4"/>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p:cNvSpPr>
            <a:spLocks noGrp="1"/>
          </p:cNvSpPr>
          <p:nvPr>
            <p:ph type="title"/>
            <p:custDataLst>
              <p:tags r:id="rId1"/>
            </p:custDataLst>
          </p:nvPr>
        </p:nvSpPr>
        <p:spPr/>
        <p:txBody>
          <a:bodyPr>
            <a:normAutofit/>
          </a:bodyPr>
          <a:lstStyle/>
          <a:p>
            <a:r>
              <a:rPr lang="zh-CN" altLang="en-US">
                <a:sym typeface="+mn-ea"/>
              </a:rPr>
              <a:t>自己赋值策略的</a:t>
            </a:r>
            <a:r>
              <a:rPr lang="zh-CN" altLang="en-US">
                <a:sym typeface="+mn-ea"/>
              </a:rPr>
              <a:t>结果</a:t>
            </a:r>
            <a:endParaRPr lang="zh-CN" altLang="en-US">
              <a:sym typeface="+mn-ea"/>
            </a:endParaRPr>
          </a:p>
        </p:txBody>
      </p:sp>
      <p:sp>
        <p:nvSpPr>
          <p:cNvPr id="3" name="正文"/>
          <p:cNvSpPr>
            <a:spLocks noGrp="1"/>
          </p:cNvSpPr>
          <p:nvPr>
            <p:ph idx="1"/>
            <p:custDataLst>
              <p:tags r:id="rId2"/>
            </p:custDataLst>
          </p:nvPr>
        </p:nvSpPr>
        <p:spPr/>
        <p:txBody>
          <a:bodyPr>
            <a:normAutofit lnSpcReduction="20000"/>
          </a:bodyPr>
          <a:lstStyle/>
          <a:p>
            <a:pPr marL="0" indent="0">
              <a:buNone/>
            </a:pPr>
            <a:r>
              <a:rPr lang="zh-CN" altLang="en-US"/>
              <a:t>经过尝试，我们发现，</a:t>
            </a:r>
            <a:endParaRPr lang="zh-CN" altLang="en-US"/>
          </a:p>
          <a:p>
            <a:r>
              <a:rPr lang="zh-CN" altLang="en-US"/>
              <a:t>提高色块对比度时，自适应直方图均衡化这一算法有较好的效果，</a:t>
            </a:r>
            <a:endParaRPr lang="zh-CN" altLang="en-US"/>
          </a:p>
          <a:p>
            <a:r>
              <a:rPr lang="zh-CN" altLang="en-US"/>
              <a:t>绘制轮廓时，我们使用sobel方法和scharr方法对img进行处理后，让img_lunkuo = （0.5*sobel(img) + 0.5*scharr(img)) 可得到结果相对较好的轮廓</a:t>
            </a:r>
            <a:endParaRPr lang="zh-CN" altLang="en-US"/>
          </a:p>
        </p:txBody>
      </p:sp>
    </p:spTree>
    <p:custDataLst>
      <p:tags r:id="rId3"/>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a:xfrm>
            <a:off x="1452950" y="3023453"/>
            <a:ext cx="6878250" cy="2374047"/>
          </a:xfrm>
        </p:spPr>
        <p:txBody>
          <a:bodyPr wrap="square">
            <a:normAutofit/>
          </a:bodyPr>
          <a:lstStyle/>
          <a:p>
            <a:r>
              <a:rPr lang="zh-CN" altLang="en-US" dirty="0"/>
              <a:t>结果</a:t>
            </a:r>
            <a:r>
              <a:rPr lang="zh-CN" altLang="en-US" dirty="0"/>
              <a:t>展示</a:t>
            </a:r>
            <a:endParaRPr lang="zh-CN" altLang="en-US" dirty="0"/>
          </a:p>
        </p:txBody>
      </p:sp>
      <p:sp>
        <p:nvSpPr>
          <p:cNvPr id="6" name="节编号"/>
          <p:cNvSpPr>
            <a:spLocks noGrp="1"/>
          </p:cNvSpPr>
          <p:nvPr>
            <p:ph type="body" sz="quarter" idx="13"/>
            <p:custDataLst>
              <p:tags r:id="rId2"/>
            </p:custDataLst>
          </p:nvPr>
        </p:nvSpPr>
        <p:spPr>
          <a:xfrm>
            <a:off x="1452950" y="304800"/>
            <a:ext cx="8643550" cy="2277882"/>
          </a:xfrm>
        </p:spPr>
        <p:txBody>
          <a:bodyPr wrap="square">
            <a:normAutofit/>
          </a:bodyPr>
          <a:lstStyle/>
          <a:p>
            <a:r>
              <a:rPr lang="en-US" altLang="zh-CN" dirty="0"/>
              <a:t>03</a:t>
            </a:r>
            <a:endParaRPr lang="en-US" altLang="zh-CN" dirty="0"/>
          </a:p>
        </p:txBody>
      </p:sp>
    </p:spTree>
    <p:custDataLst>
      <p:tags r:id="rId3"/>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p:txBody>
          <a:bodyPr/>
          <a:p>
            <a:endParaRPr lang="zh-CN" altLang="en-US"/>
          </a:p>
        </p:txBody>
      </p:sp>
      <p:pic>
        <p:nvPicPr>
          <p:cNvPr id="4" name="图片 1" descr="2a53a0c15198904eeda0c74c1e2f149"/>
          <p:cNvPicPr>
            <a:picLocks noChangeAspect="1"/>
          </p:cNvPicPr>
          <p:nvPr/>
        </p:nvPicPr>
        <p:blipFill>
          <a:blip r:embed="rId1"/>
          <a:stretch>
            <a:fillRect/>
          </a:stretch>
        </p:blipFill>
        <p:spPr>
          <a:xfrm>
            <a:off x="1150620" y="120015"/>
            <a:ext cx="9362440" cy="7023100"/>
          </a:xfrm>
          <a:prstGeom prst="rect">
            <a:avLst/>
          </a:prstGeom>
        </p:spPr>
      </p:pic>
    </p:spTree>
    <p:custDataLst>
      <p:tags r:id="rId2"/>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pic>
        <p:nvPicPr>
          <p:cNvPr id="4" name="内容占位符 3"/>
          <p:cNvPicPr>
            <a:picLocks noChangeAspect="1"/>
          </p:cNvPicPr>
          <p:nvPr>
            <p:ph idx="1"/>
          </p:nvPr>
        </p:nvPicPr>
        <p:blipFill>
          <a:blip r:embed="rId1"/>
          <a:stretch>
            <a:fillRect/>
          </a:stretch>
        </p:blipFill>
        <p:spPr>
          <a:xfrm>
            <a:off x="2385695" y="360045"/>
            <a:ext cx="8172450" cy="6651625"/>
          </a:xfrm>
          <a:prstGeom prst="rect">
            <a:avLst/>
          </a:prstGeom>
        </p:spPr>
      </p:pic>
    </p:spTree>
    <p:custDataLst>
      <p:tags r:id="rId2"/>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a:xfrm>
            <a:off x="1525587" y="857250"/>
            <a:ext cx="10561637" cy="1503413"/>
          </a:xfrm>
        </p:spPr>
        <p:txBody>
          <a:bodyPr wrap="square">
            <a:normAutofit/>
          </a:bodyPr>
          <a:lstStyle/>
          <a:p>
            <a:r>
              <a:rPr lang="zh-CN" altLang="en-US" dirty="0"/>
              <a:t>目录</a:t>
            </a:r>
            <a:endParaRPr lang="zh-CN" altLang="en-US" dirty="0"/>
          </a:p>
        </p:txBody>
      </p:sp>
      <p:sp>
        <p:nvSpPr>
          <p:cNvPr id="6" name="序号"/>
          <p:cNvSpPr txBox="1"/>
          <p:nvPr>
            <p:custDataLst>
              <p:tags r:id="rId2"/>
            </p:custDataLst>
          </p:nvPr>
        </p:nvSpPr>
        <p:spPr>
          <a:xfrm>
            <a:off x="1506537" y="3524250"/>
            <a:ext cx="1941512" cy="719137"/>
          </a:xfrm>
          <a:prstGeom prst="rect">
            <a:avLst/>
          </a:prstGeom>
          <a:noFill/>
        </p:spPr>
        <p:txBody>
          <a:bodyPr wrap="none" lIns="0" tIns="0" rIns="0" bIns="0" rtlCol="0" anchor="b" anchorCtr="0">
            <a:normAutofit/>
          </a:bodyPr>
          <a:lstStyle/>
          <a:p>
            <a:pPr>
              <a:lnSpc>
                <a:spcPct val="100000"/>
              </a:lnSpc>
            </a:pPr>
            <a:r>
              <a:rPr lang="en-US" sz="3400" dirty="0">
                <a:solidFill>
                  <a:schemeClr val="accent2"/>
                </a:solidFill>
                <a:latin typeface="+mn-ea"/>
                <a:cs typeface="+mn-ea"/>
                <a:sym typeface="+mn-ea"/>
              </a:rPr>
              <a:t>01</a:t>
            </a:r>
            <a:endParaRPr lang="en-US" sz="3400" dirty="0">
              <a:solidFill>
                <a:schemeClr val="accent2"/>
              </a:solidFill>
              <a:latin typeface="+mn-ea"/>
              <a:cs typeface="+mn-ea"/>
              <a:sym typeface="+mn-ea"/>
            </a:endParaRPr>
          </a:p>
        </p:txBody>
      </p:sp>
      <p:sp>
        <p:nvSpPr>
          <p:cNvPr id="7" name="项标题"/>
          <p:cNvSpPr txBox="1"/>
          <p:nvPr>
            <p:custDataLst>
              <p:tags r:id="rId3"/>
            </p:custDataLst>
          </p:nvPr>
        </p:nvSpPr>
        <p:spPr>
          <a:xfrm>
            <a:off x="1506537" y="4478337"/>
            <a:ext cx="1941512" cy="1655763"/>
          </a:xfrm>
          <a:prstGeom prst="rect">
            <a:avLst/>
          </a:prstGeom>
          <a:noFill/>
        </p:spPr>
        <p:txBody>
          <a:bodyPr wrap="square" lIns="0" tIns="0" rIns="0" bIns="0" rtlCol="0" anchor="t">
            <a:normAutofit/>
          </a:bodyPr>
          <a:lstStyle/>
          <a:p>
            <a:pPr>
              <a:lnSpc>
                <a:spcPct val="100000"/>
              </a:lnSpc>
            </a:pPr>
            <a:r>
              <a:rPr lang="zh-CN" altLang="en-US" sz="2800" spc="300" dirty="0">
                <a:solidFill>
                  <a:schemeClr val="accent1"/>
                </a:solidFill>
                <a:latin typeface="+mn-ea"/>
                <a:cs typeface="+mn-ea"/>
                <a:sym typeface="+mn-ea"/>
              </a:rPr>
              <a:t>问题</a:t>
            </a:r>
            <a:r>
              <a:rPr lang="zh-CN" altLang="en-US" sz="2800" spc="300" dirty="0">
                <a:solidFill>
                  <a:schemeClr val="accent1"/>
                </a:solidFill>
                <a:latin typeface="+mn-ea"/>
                <a:cs typeface="+mn-ea"/>
                <a:sym typeface="+mn-ea"/>
              </a:rPr>
              <a:t>分析</a:t>
            </a:r>
            <a:endParaRPr lang="zh-CN" altLang="en-US" sz="2800" spc="300" dirty="0">
              <a:solidFill>
                <a:schemeClr val="accent1"/>
              </a:solidFill>
              <a:latin typeface="+mn-ea"/>
              <a:cs typeface="+mn-ea"/>
              <a:sym typeface="+mn-ea"/>
            </a:endParaRPr>
          </a:p>
        </p:txBody>
      </p:sp>
      <p:sp>
        <p:nvSpPr>
          <p:cNvPr id="14" name="序号"/>
          <p:cNvSpPr txBox="1"/>
          <p:nvPr>
            <p:custDataLst>
              <p:tags r:id="rId4"/>
            </p:custDataLst>
          </p:nvPr>
        </p:nvSpPr>
        <p:spPr>
          <a:xfrm>
            <a:off x="9202737" y="3524250"/>
            <a:ext cx="1941512" cy="719137"/>
          </a:xfrm>
          <a:prstGeom prst="rect">
            <a:avLst/>
          </a:prstGeom>
          <a:noFill/>
        </p:spPr>
        <p:txBody>
          <a:bodyPr wrap="none" lIns="0" tIns="0" rIns="0" bIns="0" rtlCol="0" anchor="b" anchorCtr="0">
            <a:normAutofit/>
          </a:bodyPr>
          <a:lstStyle/>
          <a:p>
            <a:pPr>
              <a:lnSpc>
                <a:spcPct val="100000"/>
              </a:lnSpc>
            </a:pPr>
            <a:r>
              <a:rPr lang="en-US" sz="3400" dirty="0">
                <a:solidFill>
                  <a:schemeClr val="accent2"/>
                </a:solidFill>
                <a:latin typeface="+mn-ea"/>
                <a:cs typeface="+mn-ea"/>
                <a:sym typeface="+mn-ea"/>
              </a:rPr>
              <a:t>04</a:t>
            </a:r>
            <a:endParaRPr lang="en-US" sz="3400" dirty="0">
              <a:solidFill>
                <a:schemeClr val="accent2"/>
              </a:solidFill>
              <a:latin typeface="+mn-ea"/>
              <a:cs typeface="+mn-ea"/>
              <a:sym typeface="+mn-ea"/>
            </a:endParaRPr>
          </a:p>
        </p:txBody>
      </p:sp>
      <p:sp>
        <p:nvSpPr>
          <p:cNvPr id="15" name="项标题"/>
          <p:cNvSpPr txBox="1"/>
          <p:nvPr>
            <p:custDataLst>
              <p:tags r:id="rId5"/>
            </p:custDataLst>
          </p:nvPr>
        </p:nvSpPr>
        <p:spPr>
          <a:xfrm>
            <a:off x="9202737" y="4478337"/>
            <a:ext cx="1941512" cy="1655763"/>
          </a:xfrm>
          <a:prstGeom prst="rect">
            <a:avLst/>
          </a:prstGeom>
          <a:noFill/>
        </p:spPr>
        <p:txBody>
          <a:bodyPr wrap="square" lIns="0" tIns="0" rIns="0" bIns="0" rtlCol="0" anchor="t">
            <a:normAutofit/>
          </a:bodyPr>
          <a:lstStyle/>
          <a:p>
            <a:pPr>
              <a:lnSpc>
                <a:spcPct val="100000"/>
              </a:lnSpc>
            </a:pPr>
            <a:r>
              <a:rPr lang="zh-CN" altLang="en-US" sz="2800" spc="300" dirty="0">
                <a:solidFill>
                  <a:schemeClr val="accent1"/>
                </a:solidFill>
                <a:latin typeface="+mn-ea"/>
                <a:cs typeface="+mn-ea"/>
                <a:sym typeface="+mn-ea"/>
              </a:rPr>
              <a:t>总结</a:t>
            </a:r>
            <a:r>
              <a:rPr lang="zh-CN" altLang="en-US" sz="2800" spc="300" dirty="0">
                <a:solidFill>
                  <a:schemeClr val="accent1"/>
                </a:solidFill>
                <a:latin typeface="+mn-ea"/>
                <a:cs typeface="+mn-ea"/>
                <a:sym typeface="+mn-ea"/>
              </a:rPr>
              <a:t>收获</a:t>
            </a:r>
            <a:endParaRPr lang="zh-CN" altLang="en-US" sz="2800" spc="300" dirty="0">
              <a:solidFill>
                <a:schemeClr val="accent1"/>
              </a:solidFill>
              <a:latin typeface="+mn-ea"/>
              <a:cs typeface="+mn-ea"/>
              <a:sym typeface="+mn-ea"/>
            </a:endParaRPr>
          </a:p>
        </p:txBody>
      </p:sp>
      <p:sp>
        <p:nvSpPr>
          <p:cNvPr id="19" name="序号"/>
          <p:cNvSpPr txBox="1"/>
          <p:nvPr>
            <p:custDataLst>
              <p:tags r:id="rId6"/>
            </p:custDataLst>
          </p:nvPr>
        </p:nvSpPr>
        <p:spPr>
          <a:xfrm>
            <a:off x="6637337" y="3524250"/>
            <a:ext cx="1941512" cy="719137"/>
          </a:xfrm>
          <a:prstGeom prst="rect">
            <a:avLst/>
          </a:prstGeom>
          <a:noFill/>
        </p:spPr>
        <p:txBody>
          <a:bodyPr wrap="none" lIns="0" tIns="0" rIns="0" bIns="0" rtlCol="0" anchor="b" anchorCtr="0">
            <a:normAutofit/>
          </a:bodyPr>
          <a:lstStyle/>
          <a:p>
            <a:pPr>
              <a:lnSpc>
                <a:spcPct val="100000"/>
              </a:lnSpc>
            </a:pPr>
            <a:r>
              <a:rPr lang="en-US" sz="3400" dirty="0">
                <a:solidFill>
                  <a:schemeClr val="accent2"/>
                </a:solidFill>
                <a:latin typeface="+mn-ea"/>
                <a:cs typeface="+mn-ea"/>
                <a:sym typeface="+mn-ea"/>
              </a:rPr>
              <a:t>03</a:t>
            </a:r>
            <a:endParaRPr lang="en-US" sz="3400" dirty="0">
              <a:solidFill>
                <a:schemeClr val="accent2"/>
              </a:solidFill>
              <a:latin typeface="+mn-ea"/>
              <a:cs typeface="+mn-ea"/>
              <a:sym typeface="+mn-ea"/>
            </a:endParaRPr>
          </a:p>
        </p:txBody>
      </p:sp>
      <p:sp>
        <p:nvSpPr>
          <p:cNvPr id="20" name="项标题"/>
          <p:cNvSpPr txBox="1"/>
          <p:nvPr>
            <p:custDataLst>
              <p:tags r:id="rId7"/>
            </p:custDataLst>
          </p:nvPr>
        </p:nvSpPr>
        <p:spPr>
          <a:xfrm>
            <a:off x="6637337" y="4478337"/>
            <a:ext cx="1941512" cy="1655763"/>
          </a:xfrm>
          <a:prstGeom prst="rect">
            <a:avLst/>
          </a:prstGeom>
          <a:noFill/>
        </p:spPr>
        <p:txBody>
          <a:bodyPr wrap="square" lIns="0" tIns="0" rIns="0" bIns="0" rtlCol="0" anchor="t">
            <a:normAutofit/>
          </a:bodyPr>
          <a:lstStyle/>
          <a:p>
            <a:pPr>
              <a:lnSpc>
                <a:spcPct val="100000"/>
              </a:lnSpc>
            </a:pPr>
            <a:r>
              <a:rPr lang="zh-CN" altLang="en-US" sz="2800" spc="300" dirty="0">
                <a:solidFill>
                  <a:schemeClr val="accent1"/>
                </a:solidFill>
                <a:latin typeface="+mn-ea"/>
                <a:cs typeface="+mn-ea"/>
                <a:sym typeface="+mn-ea"/>
              </a:rPr>
              <a:t>结果</a:t>
            </a:r>
            <a:r>
              <a:rPr lang="zh-CN" altLang="en-US" sz="2800" spc="300" dirty="0">
                <a:solidFill>
                  <a:schemeClr val="accent1"/>
                </a:solidFill>
                <a:latin typeface="+mn-ea"/>
                <a:cs typeface="+mn-ea"/>
                <a:sym typeface="+mn-ea"/>
              </a:rPr>
              <a:t>展示</a:t>
            </a:r>
            <a:endParaRPr lang="zh-CN" altLang="en-US" sz="2800" spc="300" dirty="0">
              <a:solidFill>
                <a:schemeClr val="accent1"/>
              </a:solidFill>
              <a:latin typeface="+mn-ea"/>
              <a:cs typeface="+mn-ea"/>
              <a:sym typeface="+mn-ea"/>
            </a:endParaRPr>
          </a:p>
        </p:txBody>
      </p:sp>
      <p:sp>
        <p:nvSpPr>
          <p:cNvPr id="22" name="序号"/>
          <p:cNvSpPr txBox="1"/>
          <p:nvPr>
            <p:custDataLst>
              <p:tags r:id="rId8"/>
            </p:custDataLst>
          </p:nvPr>
        </p:nvSpPr>
        <p:spPr>
          <a:xfrm>
            <a:off x="4071937" y="3524250"/>
            <a:ext cx="1941512" cy="719137"/>
          </a:xfrm>
          <a:prstGeom prst="rect">
            <a:avLst/>
          </a:prstGeom>
          <a:noFill/>
        </p:spPr>
        <p:txBody>
          <a:bodyPr wrap="none" lIns="0" tIns="0" rIns="0" bIns="0" rtlCol="0" anchor="b" anchorCtr="0">
            <a:normAutofit/>
          </a:bodyPr>
          <a:lstStyle/>
          <a:p>
            <a:pPr>
              <a:lnSpc>
                <a:spcPct val="100000"/>
              </a:lnSpc>
            </a:pPr>
            <a:r>
              <a:rPr lang="en-US" sz="3400" dirty="0">
                <a:solidFill>
                  <a:schemeClr val="accent2"/>
                </a:solidFill>
                <a:latin typeface="+mn-ea"/>
                <a:cs typeface="+mn-ea"/>
                <a:sym typeface="+mn-ea"/>
              </a:rPr>
              <a:t>02</a:t>
            </a:r>
            <a:endParaRPr lang="en-US" sz="3400" dirty="0">
              <a:solidFill>
                <a:schemeClr val="accent2"/>
              </a:solidFill>
              <a:latin typeface="+mn-ea"/>
              <a:cs typeface="+mn-ea"/>
              <a:sym typeface="+mn-ea"/>
            </a:endParaRPr>
          </a:p>
        </p:txBody>
      </p:sp>
      <p:sp>
        <p:nvSpPr>
          <p:cNvPr id="23" name="项标题"/>
          <p:cNvSpPr txBox="1"/>
          <p:nvPr>
            <p:custDataLst>
              <p:tags r:id="rId9"/>
            </p:custDataLst>
          </p:nvPr>
        </p:nvSpPr>
        <p:spPr>
          <a:xfrm>
            <a:off x="4071937" y="4478337"/>
            <a:ext cx="1941512" cy="1655763"/>
          </a:xfrm>
          <a:prstGeom prst="rect">
            <a:avLst/>
          </a:prstGeom>
          <a:noFill/>
        </p:spPr>
        <p:txBody>
          <a:bodyPr wrap="square" lIns="0" tIns="0" rIns="0" bIns="0" rtlCol="0" anchor="t">
            <a:normAutofit/>
          </a:bodyPr>
          <a:lstStyle/>
          <a:p>
            <a:pPr>
              <a:lnSpc>
                <a:spcPct val="100000"/>
              </a:lnSpc>
            </a:pPr>
            <a:r>
              <a:rPr lang="zh-CN" altLang="en-US" sz="2800" spc="300" dirty="0">
                <a:solidFill>
                  <a:schemeClr val="accent1"/>
                </a:solidFill>
                <a:latin typeface="+mn-ea"/>
                <a:cs typeface="+mn-ea"/>
                <a:sym typeface="+mn-ea"/>
              </a:rPr>
              <a:t>具体使用的算法，</a:t>
            </a:r>
            <a:r>
              <a:rPr lang="zh-CN" altLang="en-US" sz="2800" spc="300" dirty="0">
                <a:solidFill>
                  <a:schemeClr val="accent1"/>
                </a:solidFill>
                <a:latin typeface="+mn-ea"/>
                <a:cs typeface="+mn-ea"/>
                <a:sym typeface="+mn-ea"/>
              </a:rPr>
              <a:t>库</a:t>
            </a:r>
            <a:endParaRPr lang="zh-CN" altLang="en-US" sz="2800" spc="300" dirty="0">
              <a:solidFill>
                <a:schemeClr val="accent1"/>
              </a:solidFill>
              <a:latin typeface="+mn-ea"/>
              <a:cs typeface="+mn-ea"/>
              <a:sym typeface="+mn-ea"/>
            </a:endParaRPr>
          </a:p>
        </p:txBody>
      </p:sp>
    </p:spTree>
    <p:custDataLst>
      <p:tags r:id="rId10"/>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p:txBody>
          <a:bodyPr/>
          <a:p>
            <a:endParaRPr lang="zh-CN" altLang="en-US"/>
          </a:p>
        </p:txBody>
      </p:sp>
      <p:pic>
        <p:nvPicPr>
          <p:cNvPr id="8" name="图片 8" descr="811aff3b1bd0b6b828ca49b52746fbf"/>
          <p:cNvPicPr>
            <a:picLocks noChangeAspect="1"/>
          </p:cNvPicPr>
          <p:nvPr/>
        </p:nvPicPr>
        <p:blipFill>
          <a:blip r:embed="rId1"/>
          <a:stretch>
            <a:fillRect/>
          </a:stretch>
        </p:blipFill>
        <p:spPr>
          <a:xfrm>
            <a:off x="1115695" y="-112395"/>
            <a:ext cx="9442450" cy="7082155"/>
          </a:xfrm>
          <a:prstGeom prst="rect">
            <a:avLst/>
          </a:prstGeom>
        </p:spPr>
      </p:pic>
    </p:spTree>
    <p:custDataLst>
      <p:tags r:id="rId2"/>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pic>
        <p:nvPicPr>
          <p:cNvPr id="4" name="内容占位符 3"/>
          <p:cNvPicPr>
            <a:picLocks noChangeAspect="1"/>
          </p:cNvPicPr>
          <p:nvPr>
            <p:ph idx="1"/>
          </p:nvPr>
        </p:nvPicPr>
        <p:blipFill>
          <a:blip r:embed="rId1"/>
          <a:stretch>
            <a:fillRect/>
          </a:stretch>
        </p:blipFill>
        <p:spPr>
          <a:xfrm>
            <a:off x="2190750" y="264795"/>
            <a:ext cx="7574915" cy="6327775"/>
          </a:xfrm>
          <a:prstGeom prst="rect">
            <a:avLst/>
          </a:prstGeom>
        </p:spPr>
      </p:pic>
    </p:spTree>
    <p:custDataLst>
      <p:tags r:id="rId2"/>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p:cNvSpPr>
            <a:spLocks noGrp="1"/>
          </p:cNvSpPr>
          <p:nvPr>
            <p:ph type="title"/>
            <p:custDataLst>
              <p:tags r:id="rId1"/>
            </p:custDataLst>
          </p:nvPr>
        </p:nvSpPr>
        <p:spPr/>
        <p:txBody>
          <a:bodyPr/>
          <a:lstStyle/>
          <a:p>
            <a:r>
              <a:rPr lang="zh-CN" altLang="en-US"/>
              <a:t>单击此处添加标题</a:t>
            </a:r>
            <a:endParaRPr lang="zh-CN" altLang="en-US"/>
          </a:p>
        </p:txBody>
      </p:sp>
      <p:sp>
        <p:nvSpPr>
          <p:cNvPr id="3" name="正文"/>
          <p:cNvSpPr>
            <a:spLocks noGrp="1"/>
          </p:cNvSpPr>
          <p:nvPr>
            <p:ph idx="1"/>
            <p:custDataLst>
              <p:tags r:id="rId2"/>
            </p:custDataLst>
          </p:nvPr>
        </p:nvSpPr>
        <p:spPr/>
        <p:txBody>
          <a:bodyPr/>
          <a:lstStyle/>
          <a:p>
            <a:r>
              <a:rPr lang="zh-CN" altLang="en-US"/>
              <a:t>单击此处添加文本</a:t>
            </a:r>
            <a:endParaRPr lang="zh-CN" altLang="en-US"/>
          </a:p>
        </p:txBody>
      </p:sp>
      <p:pic>
        <p:nvPicPr>
          <p:cNvPr id="9" name="图片 9" descr="baae63699bd09a5a6840954218ed5bc"/>
          <p:cNvPicPr>
            <a:picLocks noChangeAspect="1"/>
          </p:cNvPicPr>
          <p:nvPr/>
        </p:nvPicPr>
        <p:blipFill>
          <a:blip r:embed="rId3"/>
          <a:stretch>
            <a:fillRect/>
          </a:stretch>
        </p:blipFill>
        <p:spPr>
          <a:xfrm>
            <a:off x="1340485" y="0"/>
            <a:ext cx="9029700" cy="6772275"/>
          </a:xfrm>
          <a:prstGeom prst="rect">
            <a:avLst/>
          </a:prstGeom>
        </p:spPr>
      </p:pic>
    </p:spTree>
    <p:custDataLst>
      <p:tags r:id="rId4"/>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pic>
        <p:nvPicPr>
          <p:cNvPr id="4" name="内容占位符 3"/>
          <p:cNvPicPr>
            <a:picLocks noChangeAspect="1"/>
          </p:cNvPicPr>
          <p:nvPr>
            <p:ph idx="1"/>
          </p:nvPr>
        </p:nvPicPr>
        <p:blipFill>
          <a:blip r:embed="rId1"/>
          <a:stretch>
            <a:fillRect/>
          </a:stretch>
        </p:blipFill>
        <p:spPr>
          <a:xfrm>
            <a:off x="2028825" y="427355"/>
            <a:ext cx="8851900" cy="6003290"/>
          </a:xfrm>
          <a:prstGeom prst="rect">
            <a:avLst/>
          </a:prstGeom>
        </p:spPr>
      </p:pic>
    </p:spTree>
    <p:custDataLst>
      <p:tags r:id="rId2"/>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pic>
        <p:nvPicPr>
          <p:cNvPr id="4" name="内容占位符 3"/>
          <p:cNvPicPr>
            <a:picLocks noChangeAspect="1"/>
          </p:cNvPicPr>
          <p:nvPr>
            <p:ph idx="1"/>
          </p:nvPr>
        </p:nvPicPr>
        <p:blipFill>
          <a:blip r:embed="rId1"/>
          <a:stretch>
            <a:fillRect/>
          </a:stretch>
        </p:blipFill>
        <p:spPr>
          <a:xfrm>
            <a:off x="586105" y="-116205"/>
            <a:ext cx="9298940" cy="6974205"/>
          </a:xfrm>
          <a:prstGeom prst="rect">
            <a:avLst/>
          </a:prstGeom>
        </p:spPr>
      </p:pic>
    </p:spTree>
    <p:custDataLst>
      <p:tags r:id="rId2"/>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a:xfrm>
            <a:off x="1452950" y="3023453"/>
            <a:ext cx="6878250" cy="2374047"/>
          </a:xfrm>
        </p:spPr>
        <p:txBody>
          <a:bodyPr wrap="square">
            <a:normAutofit/>
          </a:bodyPr>
          <a:lstStyle/>
          <a:p>
            <a:r>
              <a:rPr lang="zh-CN" altLang="en-US" dirty="0"/>
              <a:t>总结</a:t>
            </a:r>
            <a:r>
              <a:rPr lang="zh-CN" altLang="en-US" dirty="0"/>
              <a:t>收获</a:t>
            </a:r>
            <a:endParaRPr lang="zh-CN" altLang="en-US" dirty="0"/>
          </a:p>
        </p:txBody>
      </p:sp>
      <p:sp>
        <p:nvSpPr>
          <p:cNvPr id="6" name="节编号"/>
          <p:cNvSpPr>
            <a:spLocks noGrp="1"/>
          </p:cNvSpPr>
          <p:nvPr>
            <p:ph type="body" sz="quarter" idx="13"/>
            <p:custDataLst>
              <p:tags r:id="rId2"/>
            </p:custDataLst>
          </p:nvPr>
        </p:nvSpPr>
        <p:spPr>
          <a:xfrm>
            <a:off x="1452950" y="304800"/>
            <a:ext cx="8643550" cy="2277882"/>
          </a:xfrm>
        </p:spPr>
        <p:txBody>
          <a:bodyPr wrap="square">
            <a:normAutofit/>
          </a:bodyPr>
          <a:lstStyle/>
          <a:p>
            <a:r>
              <a:rPr lang="en-US" altLang="zh-CN" dirty="0"/>
              <a:t>04</a:t>
            </a:r>
            <a:endParaRPr lang="en-US" altLang="zh-CN" dirty="0"/>
          </a:p>
        </p:txBody>
      </p:sp>
    </p:spTree>
    <p:custDataLst>
      <p:tags r:id="rId3"/>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p:cNvSpPr>
            <a:spLocks noGrp="1"/>
          </p:cNvSpPr>
          <p:nvPr>
            <p:ph type="title"/>
            <p:custDataLst>
              <p:tags r:id="rId1"/>
            </p:custDataLst>
          </p:nvPr>
        </p:nvSpPr>
        <p:spPr/>
        <p:txBody>
          <a:bodyPr/>
          <a:lstStyle/>
          <a:p>
            <a:r>
              <a:rPr lang="zh-CN" altLang="en-US">
                <a:sym typeface="+mn-ea"/>
              </a:rPr>
              <a:t>1、课题目标的实现情况；</a:t>
            </a:r>
            <a:endParaRPr lang="zh-CN" altLang="en-US"/>
          </a:p>
        </p:txBody>
      </p:sp>
      <p:sp>
        <p:nvSpPr>
          <p:cNvPr id="3" name="正文"/>
          <p:cNvSpPr>
            <a:spLocks noGrp="1"/>
          </p:cNvSpPr>
          <p:nvPr>
            <p:ph idx="1"/>
            <p:custDataLst>
              <p:tags r:id="rId2"/>
            </p:custDataLst>
          </p:nvPr>
        </p:nvSpPr>
        <p:spPr/>
        <p:txBody>
          <a:bodyPr/>
          <a:lstStyle/>
          <a:p>
            <a:r>
              <a:rPr lang="zh-CN" altLang="en-US"/>
              <a:t>问题基本得到解决，输出的二值图像较遍历结果来说更加清晰，对人类的辨识度更高，轮廓教之更加清晰，</a:t>
            </a:r>
            <a:endParaRPr lang="zh-CN" altLang="en-US"/>
          </a:p>
          <a:p>
            <a:r>
              <a:rPr lang="zh-CN" altLang="en-US"/>
              <a:t>相比于机器来说，人判断图像是否相似并不是依靠公式计算的结果是否相近，而更多是依赖于，轮廓线是否清晰，色块之间的对比是否强烈</a:t>
            </a:r>
            <a:endParaRPr lang="zh-CN" altLang="en-US"/>
          </a:p>
        </p:txBody>
      </p:sp>
    </p:spTree>
    <p:custDataLst>
      <p:tags r:id="rId3"/>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a:bodyPr>
          <a:p>
            <a:r>
              <a:rPr lang="zh-CN" altLang="en-US"/>
              <a:t>2、课题成果与收获；</a:t>
            </a:r>
            <a:endParaRPr lang="zh-CN" altLang="en-US"/>
          </a:p>
        </p:txBody>
      </p:sp>
      <p:sp>
        <p:nvSpPr>
          <p:cNvPr id="3" name="内容占位符 2"/>
          <p:cNvSpPr>
            <a:spLocks noGrp="1"/>
          </p:cNvSpPr>
          <p:nvPr>
            <p:ph idx="1"/>
          </p:nvPr>
        </p:nvSpPr>
        <p:spPr/>
        <p:txBody>
          <a:bodyPr/>
          <a:p>
            <a:r>
              <a:rPr lang="zh-CN" altLang="en-US"/>
              <a:t>实现了图像的二值处理，使得结果相较于遍历求解的结果更加符合人类辨识图像的习惯，应用二值化的方法，可以实现很可观的图像压缩技术，大大节约了图像保存所占用的内存</a:t>
            </a:r>
            <a:endParaRPr lang="zh-CN" altLang="en-US"/>
          </a:p>
          <a:p>
            <a:r>
              <a:rPr lang="zh-CN" altLang="en-US"/>
              <a:t>训练了快速学习的能力：锻炼了如何在短时间内快速学习一些知识并加以应用的能力。锻炼了代码能力：与最开始相比，可以更快更清晰的向计算机表达自己的需求，更少出错，提高效率。提升了计算相关的思维能力：了解到了很多计算相关的，降低时间复杂度或者提高计算准确度的方法，在遇到问题时就知道可以从哪些方向下手。</a:t>
            </a:r>
            <a:endParaRPr lang="zh-CN" altLang="en-US"/>
          </a:p>
        </p:txBody>
      </p:sp>
    </p:spTree>
    <p:custDataLst>
      <p:tags r:id="rId1"/>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经验、问题、建议及其他需要说明的情况；</a:t>
            </a:r>
            <a:endParaRPr lang="zh-CN" altLang="en-US"/>
          </a:p>
        </p:txBody>
      </p:sp>
      <p:sp>
        <p:nvSpPr>
          <p:cNvPr id="3" name="内容占位符 2"/>
          <p:cNvSpPr>
            <a:spLocks noGrp="1"/>
          </p:cNvSpPr>
          <p:nvPr>
            <p:ph idx="1"/>
          </p:nvPr>
        </p:nvSpPr>
        <p:spPr/>
        <p:txBody>
          <a:bodyPr>
            <a:normAutofit lnSpcReduction="20000"/>
          </a:bodyPr>
          <a:p>
            <a:r>
              <a:rPr lang="zh-CN" altLang="en-US"/>
              <a:t>研究中的难点有：</a:t>
            </a:r>
            <a:endParaRPr lang="zh-CN" altLang="en-US"/>
          </a:p>
          <a:p>
            <a:r>
              <a:rPr lang="zh-CN" altLang="en-US"/>
              <a:t>1.如何在降低三重for循环计算的时间复杂度时，尽可能保证结果的准确（可以先大致定位，后在定位结果附近遍历寻找）</a:t>
            </a:r>
            <a:endParaRPr lang="zh-CN" altLang="en-US"/>
          </a:p>
          <a:p>
            <a:r>
              <a:rPr lang="zh-CN" altLang="en-US"/>
              <a:t>2.如何选取降低对比度的算法以及刻画轮廓的算法，使得复合图像二值化后的结果更加有辨识度且接近原图（提高对比度时，自适应直方图均衡化这一方法有很好的效果，并且从直方图可以看出，他并不会造成严重的色差）</a:t>
            </a:r>
            <a:endParaRPr lang="zh-CN" altLang="en-US"/>
          </a:p>
          <a:p>
            <a:r>
              <a:rPr lang="zh-CN" altLang="en-US"/>
              <a:t>3.如何避免色差（在进行轮廓刻画的时候，由于轮廓线条为黑线加白色底色，在与原图叠加时可能产生色差，我们对自适应直方图均衡化后的图像使用两种轮廓刻画方法是由于，均衡化后，图像轮廓刻画的结果更接近与原灰度图的颜色，并且，两种方法一个线条清晰，只刻画主要线条，另一种更加敏感，可以对图像细碎的线条进行加强）</a:t>
            </a:r>
            <a:endParaRPr lang="zh-CN" altLang="en-US"/>
          </a:p>
        </p:txBody>
      </p:sp>
    </p:spTree>
    <p:custDataLst>
      <p:tags r:id="rId1"/>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经验、问题、建议及其他需要说明的情况；</a:t>
            </a:r>
            <a:endParaRPr lang="zh-CN" altLang="en-US"/>
          </a:p>
        </p:txBody>
      </p:sp>
      <p:sp>
        <p:nvSpPr>
          <p:cNvPr id="3" name="内容占位符 2"/>
          <p:cNvSpPr>
            <a:spLocks noGrp="1"/>
          </p:cNvSpPr>
          <p:nvPr>
            <p:ph idx="1"/>
          </p:nvPr>
        </p:nvSpPr>
        <p:spPr/>
        <p:txBody>
          <a:bodyPr/>
          <a:p>
            <a:r>
              <a:rPr lang="zh-CN" altLang="en-US"/>
              <a:t>后续问题：</a:t>
            </a:r>
            <a:endParaRPr lang="zh-CN" altLang="en-US"/>
          </a:p>
          <a:p>
            <a:r>
              <a:rPr lang="zh-CN" altLang="en-US"/>
              <a:t>1.由于Rgb图像在合成为彩色图像前我们比不清楚他会合成为什么颜色，我们只是对矩阵在进行操作，我知道我的算法可以将灰度图更清晰的表达出来，（由于对比度于轮廓实际上就是灰度图所可以表达的关于图像的信息了）但分别应用于rgb图像后再融合为彩色图像，并不一定会达到最好的近似结果，未来的研究可以集中于：如何构建一种算法，可以保证对rgb图像的处理后，融合为彩色图像时结果也可以达到很好</a:t>
            </a:r>
            <a:endParaRPr lang="zh-CN" altLang="en-US"/>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a:xfrm>
            <a:off x="1452950" y="3023453"/>
            <a:ext cx="6878250" cy="2374047"/>
          </a:xfrm>
        </p:spPr>
        <p:txBody>
          <a:bodyPr wrap="square">
            <a:normAutofit/>
          </a:bodyPr>
          <a:lstStyle/>
          <a:p>
            <a:r>
              <a:rPr lang="zh-CN" altLang="en-US" dirty="0"/>
              <a:t>问题</a:t>
            </a:r>
            <a:r>
              <a:rPr lang="zh-CN" altLang="en-US" dirty="0"/>
              <a:t>分析</a:t>
            </a:r>
            <a:endParaRPr lang="zh-CN" altLang="en-US" dirty="0"/>
          </a:p>
        </p:txBody>
      </p:sp>
      <p:sp>
        <p:nvSpPr>
          <p:cNvPr id="6" name="节编号"/>
          <p:cNvSpPr>
            <a:spLocks noGrp="1"/>
          </p:cNvSpPr>
          <p:nvPr>
            <p:ph type="body" sz="quarter" idx="13"/>
            <p:custDataLst>
              <p:tags r:id="rId2"/>
            </p:custDataLst>
          </p:nvPr>
        </p:nvSpPr>
        <p:spPr>
          <a:xfrm>
            <a:off x="1452950" y="304800"/>
            <a:ext cx="8643550" cy="2277882"/>
          </a:xfrm>
        </p:spPr>
        <p:txBody>
          <a:bodyPr wrap="square">
            <a:normAutofit/>
          </a:bodyPr>
          <a:lstStyle/>
          <a:p>
            <a:r>
              <a:rPr lang="zh-CN" altLang="en-US" dirty="0"/>
              <a:t>01</a:t>
            </a:r>
            <a:endParaRPr lang="zh-CN" altLang="en-US" dirty="0"/>
          </a:p>
        </p:txBody>
      </p:sp>
    </p:spTree>
    <p:custDataLst>
      <p:tags r:id="rId3"/>
    </p:custData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ctrTitle"/>
            <p:custDataLst>
              <p:tags r:id="rId1"/>
            </p:custDataLst>
          </p:nvPr>
        </p:nvSpPr>
        <p:spPr>
          <a:xfrm>
            <a:off x="4635500" y="406400"/>
            <a:ext cx="7302500" cy="2768150"/>
          </a:xfrm>
        </p:spPr>
        <p:txBody>
          <a:bodyPr wrap="square">
            <a:normAutofit/>
          </a:bodyPr>
          <a:lstStyle/>
          <a:p>
            <a:r>
              <a:rPr lang="en-US" altLang="zh-CN" dirty="0"/>
              <a:t>THANK YOU</a:t>
            </a:r>
            <a:endParaRPr lang="zh-CN" altLang="en-US" dirty="0"/>
          </a:p>
        </p:txBody>
      </p:sp>
      <p:sp>
        <p:nvSpPr>
          <p:cNvPr id="10" name="署名"/>
          <p:cNvSpPr>
            <a:spLocks noGrp="1"/>
          </p:cNvSpPr>
          <p:nvPr>
            <p:ph type="body" sz="quarter" idx="17"/>
            <p:custDataLst>
              <p:tags r:id="rId2"/>
            </p:custDataLst>
          </p:nvPr>
        </p:nvSpPr>
        <p:spPr>
          <a:xfrm>
            <a:off x="4635500" y="3576600"/>
            <a:ext cx="7302500" cy="2062200"/>
          </a:xfrm>
        </p:spPr>
        <p:txBody>
          <a:bodyPr wrap="square">
            <a:normAutofit/>
          </a:bodyPr>
          <a:lstStyle/>
          <a:p>
            <a:r>
              <a:rPr lang="zh-CN" altLang="en-US" dirty="0"/>
              <a:t>涂磊</a:t>
            </a:r>
            <a:endParaRPr lang="zh-CN" altLang="en-US" dirty="0"/>
          </a:p>
        </p:txBody>
      </p:sp>
    </p:spTree>
    <p:custDataLst>
      <p:tags r:id="rId3"/>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p:cNvSpPr>
            <a:spLocks noGrp="1"/>
          </p:cNvSpPr>
          <p:nvPr>
            <p:ph type="title"/>
            <p:custDataLst>
              <p:tags r:id="rId1"/>
            </p:custDataLst>
          </p:nvPr>
        </p:nvSpPr>
        <p:spPr/>
        <p:txBody>
          <a:bodyPr>
            <a:normAutofit/>
          </a:bodyPr>
          <a:lstStyle/>
          <a:p>
            <a:r>
              <a:rPr lang="zh-CN" altLang="en-US" dirty="0">
                <a:solidFill>
                  <a:schemeClr val="tx1"/>
                </a:solidFill>
                <a:effectLst>
                  <a:outerShdw blurRad="38100" dist="19050" dir="2700000" algn="tl" rotWithShape="0">
                    <a:schemeClr val="dk1">
                      <a:alpha val="40000"/>
                    </a:schemeClr>
                  </a:outerShdw>
                </a:effectLst>
                <a:sym typeface="+mn-ea"/>
              </a:rPr>
              <a:t>拟解决的关键科学问题；</a:t>
            </a:r>
            <a:endParaRPr lang="zh-CN" altLang="en-US" dirty="0">
              <a:solidFill>
                <a:schemeClr val="tx1"/>
              </a:solidFill>
              <a:effectLst>
                <a:outerShdw blurRad="38100" dist="19050" dir="2700000" algn="tl" rotWithShape="0">
                  <a:schemeClr val="dk1">
                    <a:alpha val="40000"/>
                  </a:schemeClr>
                </a:outerShdw>
              </a:effectLst>
              <a:sym typeface="+mn-ea"/>
            </a:endParaRPr>
          </a:p>
        </p:txBody>
      </p:sp>
      <p:sp>
        <p:nvSpPr>
          <p:cNvPr id="3" name="正文"/>
          <p:cNvSpPr>
            <a:spLocks noGrp="1"/>
          </p:cNvSpPr>
          <p:nvPr>
            <p:ph idx="1"/>
            <p:custDataLst>
              <p:tags r:id="rId2"/>
            </p:custDataLst>
          </p:nvPr>
        </p:nvSpPr>
        <p:spPr/>
        <p:txBody>
          <a:bodyPr/>
          <a:lstStyle/>
          <a:p>
            <a:r>
              <a:rPr lang="zh-CN" altLang="en-US"/>
              <a:t>在寻找</a:t>
            </a:r>
            <a:r>
              <a:rPr lang="zh-CN" altLang="en-US"/>
              <a:t>二范数最小的赋值策略</a:t>
            </a:r>
            <a:r>
              <a:rPr lang="zh-CN" altLang="en-US"/>
              <a:t>时</a:t>
            </a:r>
            <a:endParaRPr lang="zh-CN" altLang="en-US"/>
          </a:p>
          <a:p>
            <a:r>
              <a:rPr lang="zh-CN" altLang="en-US"/>
              <a:t>0~255的三重for循环所需运行时间极高，需要想办法降低时间复杂度</a:t>
            </a:r>
            <a:endParaRPr lang="zh-CN" altLang="en-US"/>
          </a:p>
          <a:p>
            <a:endParaRPr lang="zh-CN" altLang="en-US"/>
          </a:p>
          <a:p>
            <a:r>
              <a:rPr lang="zh-CN" altLang="en-US"/>
              <a:t>在自己设置赋值策略</a:t>
            </a:r>
            <a:r>
              <a:rPr lang="zh-CN" altLang="en-US"/>
              <a:t>时</a:t>
            </a:r>
            <a:endParaRPr lang="zh-CN" altLang="en-US"/>
          </a:p>
          <a:p>
            <a:r>
              <a:rPr lang="zh-CN" altLang="en-US"/>
              <a:t>采取何种赋值策略可以使得赋值结果与原图相近，并更多反映出人类更在意的特征</a:t>
            </a:r>
            <a:endParaRPr lang="zh-CN" altLang="en-US"/>
          </a:p>
          <a:p>
            <a:r>
              <a:rPr lang="zh-CN" altLang="en-US"/>
              <a:t>在提高对比度与刻画轮廓过程中，有多种算法可供选择，该如何抉择</a:t>
            </a:r>
            <a:endParaRPr lang="zh-CN" altLang="en-US"/>
          </a:p>
        </p:txBody>
      </p:sp>
    </p:spTree>
    <p:custDataLst>
      <p:tags r:id="rId3"/>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p:cNvSpPr>
            <a:spLocks noGrp="1"/>
          </p:cNvSpPr>
          <p:nvPr>
            <p:ph type="title"/>
            <p:custDataLst>
              <p:tags r:id="rId1"/>
            </p:custDataLst>
          </p:nvPr>
        </p:nvSpPr>
        <p:spPr/>
        <p:txBody>
          <a:bodyPr>
            <a:normAutofit/>
          </a:bodyPr>
          <a:lstStyle/>
          <a:p>
            <a:r>
              <a:rPr lang="zh-CN" altLang="en-US" dirty="0">
                <a:solidFill>
                  <a:schemeClr val="tx1"/>
                </a:solidFill>
                <a:effectLst>
                  <a:outerShdw blurRad="38100" dist="19050" dir="2700000" algn="tl" rotWithShape="0">
                    <a:schemeClr val="dk1">
                      <a:alpha val="40000"/>
                    </a:schemeClr>
                  </a:outerShdw>
                </a:effectLst>
                <a:sym typeface="+mn-ea"/>
              </a:rPr>
              <a:t>解决</a:t>
            </a:r>
            <a:r>
              <a:rPr lang="zh-CN" altLang="en-US" dirty="0">
                <a:solidFill>
                  <a:schemeClr val="tx1"/>
                </a:solidFill>
                <a:effectLst>
                  <a:outerShdw blurRad="38100" dist="19050" dir="2700000" algn="tl" rotWithShape="0">
                    <a:schemeClr val="dk1">
                      <a:alpha val="40000"/>
                    </a:schemeClr>
                  </a:outerShdw>
                </a:effectLst>
                <a:sym typeface="+mn-ea"/>
              </a:rPr>
              <a:t>思路</a:t>
            </a:r>
            <a:endParaRPr lang="zh-CN" altLang="en-US" dirty="0">
              <a:solidFill>
                <a:schemeClr val="tx1"/>
              </a:solidFill>
              <a:effectLst>
                <a:outerShdw blurRad="38100" dist="19050" dir="2700000" algn="tl" rotWithShape="0">
                  <a:schemeClr val="dk1">
                    <a:alpha val="40000"/>
                  </a:schemeClr>
                </a:outerShdw>
              </a:effectLst>
              <a:sym typeface="+mn-ea"/>
            </a:endParaRPr>
          </a:p>
        </p:txBody>
      </p:sp>
      <p:sp>
        <p:nvSpPr>
          <p:cNvPr id="3" name="正文"/>
          <p:cNvSpPr>
            <a:spLocks noGrp="1"/>
          </p:cNvSpPr>
          <p:nvPr>
            <p:ph idx="1"/>
            <p:custDataLst>
              <p:tags r:id="rId2"/>
            </p:custDataLst>
          </p:nvPr>
        </p:nvSpPr>
        <p:spPr/>
        <p:txBody>
          <a:bodyPr>
            <a:normAutofit lnSpcReduction="20000"/>
          </a:bodyPr>
          <a:lstStyle/>
          <a:p>
            <a:r>
              <a:rPr lang="zh-CN" altLang="en-US"/>
              <a:t>在寻找</a:t>
            </a:r>
            <a:r>
              <a:rPr lang="zh-CN" altLang="en-US"/>
              <a:t>二范数最小的赋值策略</a:t>
            </a:r>
            <a:r>
              <a:rPr lang="zh-CN" altLang="en-US"/>
              <a:t>时</a:t>
            </a:r>
            <a:endParaRPr lang="zh-CN" altLang="en-US"/>
          </a:p>
          <a:p>
            <a:r>
              <a:rPr lang="zh-CN" altLang="en-US"/>
              <a:t>A)为降低时间复杂度，并可以准确找到所需的最小值点，尝试使用二分法找到一个区域后再遍历</a:t>
            </a:r>
            <a:endParaRPr lang="zh-CN" altLang="en-US"/>
          </a:p>
          <a:p>
            <a:endParaRPr lang="zh-CN" altLang="en-US"/>
          </a:p>
          <a:p>
            <a:r>
              <a:rPr lang="zh-CN" altLang="en-US"/>
              <a:t>在自己设置赋值策略</a:t>
            </a:r>
            <a:r>
              <a:rPr lang="zh-CN" altLang="en-US"/>
              <a:t>时</a:t>
            </a:r>
            <a:endParaRPr lang="zh-CN" altLang="en-US"/>
          </a:p>
          <a:p>
            <a:r>
              <a:rPr lang="zh-CN" altLang="en-US"/>
              <a:t>B)由于人观察物体时更多的在意轮廓以及色块之间的对比度，所有一个直观的想法就是：用提高对比度后的图像，与原图像轮廓混合成新的图像，然后对其用适当方法二值化</a:t>
            </a:r>
            <a:endParaRPr lang="zh-CN" altLang="en-US"/>
          </a:p>
          <a:p>
            <a:r>
              <a:rPr lang="zh-CN" altLang="en-US"/>
              <a:t>C)在提高对比度与刻画轮廓的方法选择上，我们将常用的多种算法进行分别尝试，找到了结果相对较好的算法</a:t>
            </a:r>
            <a:endParaRPr lang="zh-CN" altLang="en-US"/>
          </a:p>
        </p:txBody>
      </p:sp>
    </p:spTree>
    <p:custDataLst>
      <p:tags r:id="rId3"/>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a:xfrm>
            <a:off x="1452950" y="3023453"/>
            <a:ext cx="6878250" cy="2374047"/>
          </a:xfrm>
        </p:spPr>
        <p:txBody>
          <a:bodyPr wrap="square">
            <a:normAutofit/>
          </a:bodyPr>
          <a:lstStyle/>
          <a:p>
            <a:r>
              <a:rPr lang="zh-CN" altLang="en-US" dirty="0"/>
              <a:t>具体使用的算法，</a:t>
            </a:r>
            <a:r>
              <a:rPr lang="zh-CN" altLang="en-US" dirty="0"/>
              <a:t>库</a:t>
            </a:r>
            <a:endParaRPr lang="zh-CN" altLang="en-US" dirty="0"/>
          </a:p>
        </p:txBody>
      </p:sp>
      <p:sp>
        <p:nvSpPr>
          <p:cNvPr id="6" name="节编号"/>
          <p:cNvSpPr>
            <a:spLocks noGrp="1"/>
          </p:cNvSpPr>
          <p:nvPr>
            <p:ph type="body" sz="quarter" idx="13"/>
            <p:custDataLst>
              <p:tags r:id="rId2"/>
            </p:custDataLst>
          </p:nvPr>
        </p:nvSpPr>
        <p:spPr>
          <a:xfrm>
            <a:off x="1452950" y="304800"/>
            <a:ext cx="8643550" cy="2277882"/>
          </a:xfrm>
        </p:spPr>
        <p:txBody>
          <a:bodyPr wrap="square">
            <a:normAutofit/>
          </a:bodyPr>
          <a:lstStyle/>
          <a:p>
            <a:r>
              <a:rPr lang="en-US" altLang="zh-CN" dirty="0"/>
              <a:t>02</a:t>
            </a:r>
            <a:endParaRPr lang="en-US" altLang="zh-CN" dirty="0"/>
          </a:p>
        </p:txBody>
      </p:sp>
    </p:spTree>
    <p:custDataLst>
      <p:tags r:id="rId3"/>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p:cNvSpPr>
            <a:spLocks noGrp="1"/>
          </p:cNvSpPr>
          <p:nvPr>
            <p:ph type="title"/>
            <p:custDataLst>
              <p:tags r:id="rId1"/>
            </p:custDataLst>
          </p:nvPr>
        </p:nvSpPr>
        <p:spPr/>
        <p:txBody>
          <a:bodyPr/>
          <a:lstStyle/>
          <a:p>
            <a:r>
              <a:rPr lang="en-US" altLang="zh-CN"/>
              <a:t>A,</a:t>
            </a:r>
            <a:r>
              <a:rPr lang="zh-CN" altLang="en-US"/>
              <a:t>寻找最小二范数</a:t>
            </a:r>
            <a:r>
              <a:rPr lang="zh-CN" altLang="en-US"/>
              <a:t>时</a:t>
            </a:r>
            <a:endParaRPr lang="zh-CN" altLang="en-US"/>
          </a:p>
        </p:txBody>
      </p:sp>
      <p:sp>
        <p:nvSpPr>
          <p:cNvPr id="3" name="正文"/>
          <p:cNvSpPr>
            <a:spLocks noGrp="1"/>
          </p:cNvSpPr>
          <p:nvPr>
            <p:ph idx="1"/>
            <p:custDataLst>
              <p:tags r:id="rId2"/>
            </p:custDataLst>
          </p:nvPr>
        </p:nvSpPr>
        <p:spPr/>
        <p:txBody>
          <a:bodyPr/>
          <a:lstStyle/>
          <a:p>
            <a:r>
              <a:rPr lang="zh-CN" altLang="en-US"/>
              <a:t>小于</a:t>
            </a:r>
            <a:r>
              <a:rPr lang="en-US" altLang="zh-CN"/>
              <a:t>c</a:t>
            </a:r>
            <a:r>
              <a:rPr lang="zh-CN" altLang="en-US"/>
              <a:t>赋值为</a:t>
            </a:r>
            <a:r>
              <a:rPr lang="en-US" altLang="zh-CN"/>
              <a:t>a,</a:t>
            </a:r>
            <a:r>
              <a:rPr lang="zh-CN" altLang="en-US"/>
              <a:t>大于</a:t>
            </a:r>
            <a:r>
              <a:rPr lang="en-US" altLang="zh-CN"/>
              <a:t>c</a:t>
            </a:r>
            <a:r>
              <a:rPr lang="zh-CN" altLang="en-US"/>
              <a:t>赋值为</a:t>
            </a:r>
            <a:r>
              <a:rPr lang="en-US" altLang="zh-CN"/>
              <a:t>b</a:t>
            </a:r>
            <a:endParaRPr lang="en-US" altLang="zh-CN"/>
          </a:p>
          <a:p>
            <a:endParaRPr lang="zh-CN" altLang="en-US"/>
          </a:p>
          <a:p>
            <a:r>
              <a:rPr lang="zh-CN" altLang="en-US"/>
              <a:t>1, 首先使用OTSU阈值法，找到近似的阈值c，后以10为间隔，两层for循环遍历0~255，找到在给定c下，使得前后两矩阵差的二范数最小的a，b，再在该a,b,下计算使二范数最小的c</a:t>
            </a:r>
            <a:endParaRPr lang="zh-CN" altLang="en-US"/>
          </a:p>
          <a:p>
            <a:r>
              <a:rPr lang="zh-CN" altLang="en-US"/>
              <a:t>2, 迭代使用二分法，重复上述步骤，初始的迭代区间为（i-step,i+step）每次间隔为 step/5 或 step/10,知道step小于0.5后停止（step_0 = 80,i = a,b,c）</a:t>
            </a:r>
            <a:endParaRPr lang="zh-CN" altLang="en-US"/>
          </a:p>
          <a:p>
            <a:r>
              <a:rPr lang="zh-CN" altLang="en-US"/>
              <a:t>3, 迭代完成后，在上一步得到的a,b,c，周围，遍历找到使得二范数最小的min_a,min_b,min_c</a:t>
            </a:r>
            <a:endParaRPr lang="zh-CN" altLang="en-US"/>
          </a:p>
        </p:txBody>
      </p:sp>
    </p:spTree>
    <p:custDataLst>
      <p:tags r:id="rId3"/>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自己赋值的整体</a:t>
            </a:r>
            <a:r>
              <a:rPr lang="zh-CN" altLang="en-US"/>
              <a:t>策略</a:t>
            </a:r>
            <a:endParaRPr lang="zh-CN" altLang="en-US"/>
          </a:p>
        </p:txBody>
      </p:sp>
      <p:sp>
        <p:nvSpPr>
          <p:cNvPr id="3" name="内容占位符 2"/>
          <p:cNvSpPr>
            <a:spLocks noGrp="1"/>
          </p:cNvSpPr>
          <p:nvPr>
            <p:ph idx="1"/>
          </p:nvPr>
        </p:nvSpPr>
        <p:spPr/>
        <p:txBody>
          <a:bodyPr/>
          <a:p>
            <a:endParaRPr lang="zh-CN" altLang="en-US">
              <a:sym typeface="+mn-ea"/>
            </a:endParaRPr>
          </a:p>
          <a:p>
            <a:r>
              <a:rPr lang="zh-CN" altLang="en-US">
                <a:sym typeface="+mn-ea"/>
              </a:rPr>
              <a:t>提高图像对比度的方法func_1</a:t>
            </a:r>
            <a:r>
              <a:rPr lang="en-US" altLang="zh-CN">
                <a:sym typeface="+mn-ea"/>
              </a:rPr>
              <a:t>	</a:t>
            </a:r>
            <a:endParaRPr lang="en-US" altLang="zh-CN"/>
          </a:p>
          <a:p>
            <a:r>
              <a:rPr lang="en-US" altLang="zh-CN">
                <a:sym typeface="+mn-ea"/>
              </a:rPr>
              <a:t> </a:t>
            </a:r>
            <a:r>
              <a:rPr lang="zh-CN" altLang="en-US">
                <a:sym typeface="+mn-ea"/>
              </a:rPr>
              <a:t>刻画图像轮廓的方法func_2</a:t>
            </a:r>
            <a:endParaRPr lang="zh-CN" altLang="en-US"/>
          </a:p>
          <a:p>
            <a:r>
              <a:rPr lang="zh-CN" altLang="en-US">
                <a:sym typeface="+mn-ea"/>
              </a:rPr>
              <a:t> img_trans = (0.8*func_1(img) + 0.2*func_2(img))</a:t>
            </a:r>
            <a:endParaRPr lang="zh-CN" altLang="en-US"/>
          </a:p>
          <a:p>
            <a:r>
              <a:rPr lang="zh-CN" altLang="en-US">
                <a:sym typeface="+mn-ea"/>
              </a:rPr>
              <a:t>求使</a:t>
            </a:r>
            <a:r>
              <a:rPr lang="en-US" altLang="zh-CN">
                <a:sym typeface="+mn-ea"/>
              </a:rPr>
              <a:t>img_trans</a:t>
            </a:r>
            <a:r>
              <a:rPr lang="zh-CN" altLang="en-US">
                <a:sym typeface="+mn-ea"/>
              </a:rPr>
              <a:t>与img差的二范数最小的a,b,c,后进行二值化</a:t>
            </a:r>
            <a:endParaRPr lang="zh-CN" altLang="en-US"/>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提高对比度的</a:t>
            </a:r>
            <a:r>
              <a:rPr lang="zh-CN" altLang="en-US"/>
              <a:t>方法</a:t>
            </a:r>
            <a:endParaRPr lang="zh-CN" altLang="en-US"/>
          </a:p>
        </p:txBody>
      </p:sp>
      <p:pic>
        <p:nvPicPr>
          <p:cNvPr id="4" name="内容占位符 3"/>
          <p:cNvPicPr>
            <a:picLocks noChangeAspect="1"/>
          </p:cNvPicPr>
          <p:nvPr>
            <p:ph idx="1"/>
          </p:nvPr>
        </p:nvPicPr>
        <p:blipFill>
          <a:blip r:embed="rId1"/>
          <a:stretch>
            <a:fillRect/>
          </a:stretch>
        </p:blipFill>
        <p:spPr>
          <a:xfrm>
            <a:off x="1032510" y="1301750"/>
            <a:ext cx="10126345" cy="4873625"/>
          </a:xfrm>
          <a:prstGeom prst="rect">
            <a:avLst/>
          </a:prstGeom>
        </p:spPr>
      </p:pic>
    </p:spTree>
    <p:custDataLst>
      <p:tags r:id="rId2"/>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1"/>
  <p:tag name="KSO_WM_UNIT_LAYERLEVEL" val="1"/>
  <p:tag name="KSO_WM_TAG_VERSION" val="3.0"/>
  <p:tag name="KSO_WM_BEAUTIFY_FLAG" val="#wm#"/>
  <p:tag name="KSO_WM_UNIT_TYPE" val="i"/>
  <p:tag name="KSO_WM_UNIT_INDEX" val="1"/>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1"/>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2"/>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2"/>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1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1_1"/>
  <p:tag name="KSO_WM_UNIT_ISCONTENTSTITLE" val="0"/>
  <p:tag name="KSO_WM_UNIT_ISNUMDGMTITLE" val="0"/>
  <p:tag name="KSO_WM_UNIT_VALUE" val="19"/>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1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1_1"/>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2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2_1"/>
  <p:tag name="KSO_WM_UNIT_ISCONTENTSTITLE" val="0"/>
  <p:tag name="KSO_WM_UNIT_ISNUMDGMTITLE" val="0"/>
  <p:tag name="KSO_WM_UNIT_VALUE" val="19"/>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2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2_1"/>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96"/>
  <p:tag name="KSO_WM_UNIT_TYPE" val="f"/>
  <p:tag name="KSO_WM_UNIT_INDEX" val="1"/>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40"/>
  <p:tag name="KSO_WM_UNIT_TYPE" val="b"/>
  <p:tag name="KSO_WM_UNIT_INDEX" val="1"/>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a*1"/>
  <p:tag name="KSO_WM_UNIT_LAYERLEVEL" val="1"/>
  <p:tag name="KSO_WM_TAG_VERSION" val="3.0"/>
  <p:tag name="KSO_WM_BEAUTIFY_FLAG" val="#wm#"/>
  <p:tag name="KSO_WM_UNIT_ISCONTENTSTITLE" val="1"/>
  <p:tag name="KSO_WM_UNIT_ISNUMDGMTITLE" val="0"/>
  <p:tag name="KSO_WM_UNIT_PRESET_TEXT" val="标题"/>
  <p:tag name="KSO_WM_UNIT_NOCLEAR" val="0"/>
  <p:tag name="KSO_WM_UNIT_VALUE" val="3"/>
  <p:tag name="KSO_WM_UNIT_TYPE" val="a"/>
  <p:tag name="KSO_WM_UNIT_INDEX" val="1"/>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1"/>
  <p:tag name="KSO_WM_UNIT_LAYERLEVEL" val="1"/>
  <p:tag name="KSO_WM_TAG_VERSION" val="3.0"/>
  <p:tag name="KSO_WM_BEAUTIFY_FLAG" val="#wm#"/>
  <p:tag name="KSO_WM_UNIT_TYPE" val="i"/>
  <p:tag name="KSO_WM_UNIT_INDEX" val="1"/>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2"/>
  <p:tag name="KSO_WM_UNIT_LAYERLEVEL" val="1"/>
  <p:tag name="KSO_WM_TAG_VERSION" val="3.0"/>
  <p:tag name="KSO_WM_BEAUTIFY_FLAG" val="#wm#"/>
  <p:tag name="KSO_WM_UNIT_TYPE" val="i"/>
  <p:tag name="KSO_WM_UNIT_INDEX" val="2"/>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3"/>
  <p:tag name="KSO_WM_UNIT_LAYERLEVEL" val="1"/>
  <p:tag name="KSO_WM_TAG_VERSION" val="3.0"/>
  <p:tag name="KSO_WM_BEAUTIFY_FLAG" val="#wm#"/>
  <p:tag name="KSO_WM_UNIT_TYPE" val="i"/>
  <p:tag name="KSO_WM_UNIT_INDEX" val="3"/>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 name="KSO_WM_UNIT_NOCLEAR" val="0"/>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f*5"/>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5"/>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i*1"/>
  <p:tag name="KSO_WM_UNIT_LAYERLEVEL" val="1"/>
  <p:tag name="KSO_WM_TAG_VERSION" val="3.0"/>
  <p:tag name="KSO_WM_BEAUTIFY_FLAG" val="#wm#"/>
  <p:tag name="KSO_WM_UNIT_TYPE" val="i"/>
  <p:tag name="KSO_WM_UNIT_INDEX" val="1"/>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i*2"/>
  <p:tag name="KSO_WM_UNIT_LAYERLEVEL" val="1"/>
  <p:tag name="KSO_WM_TAG_VERSION" val="3.0"/>
  <p:tag name="KSO_WM_BEAUTIFY_FLAG" val="#wm#"/>
  <p:tag name="KSO_WM_UNIT_TYPE" val="i"/>
  <p:tag name="KSO_WM_UNIT_INDEX" val="2"/>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i*3"/>
  <p:tag name="KSO_WM_UNIT_LAYERLEVEL" val="1"/>
  <p:tag name="KSO_WM_TAG_VERSION" val="3.0"/>
  <p:tag name="KSO_WM_BEAUTIFY_FLAG" val="#wm#"/>
  <p:tag name="KSO_WM_UNIT_TYPE" val="i"/>
  <p:tag name="KSO_WM_UNIT_INDEX" val="3"/>
</p:tagLst>
</file>

<file path=ppt/tags/tag14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0*i*4"/>
  <p:tag name="KSO_WM_UNIT_LAYERLEVEL" val="1"/>
  <p:tag name="KSO_WM_TAG_VERSION" val="3.0"/>
  <p:tag name="KSO_WM_UNIT_TYPE" val="i"/>
  <p:tag name="KSO_WM_UNIT_INDEX" val="4"/>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a*1"/>
  <p:tag name="KSO_WM_UNIT_LAYERLEVEL" val="1"/>
  <p:tag name="KSO_WM_TAG_VERSION" val="1.0"/>
  <p:tag name="KSO_WM_BEAUTIFY_FLAG" val="#wm#"/>
  <p:tag name="KSO_WM_UNIT_ISCONTENTSTITLE" val="0"/>
  <p:tag name="KSO_WM_UNIT_ISNUMDGMTITLE" val="0"/>
  <p:tag name="KSO_WM_UNIT_PRESET_TEXT" val="单击此处编辑母版标题样式"/>
  <p:tag name="KSO_WM_UNIT_NOCLEAR" val="0"/>
  <p:tag name="KSO_WM_UNIT_TYPE" val="a"/>
  <p:tag name="KSO_WM_UNIT_INDEX" val="1"/>
  <p:tag name="KSO_WM_TEMPLATE_CATEGORY" val="custom"/>
  <p:tag name="KSO_WM_TEMPLATE_INDEX" val="20233311"/>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f*1"/>
  <p:tag name="KSO_WM_UNIT_LAYERLEVEL" val="1"/>
  <p:tag name="KSO_WM_TAG_VERSION" val="1.0"/>
  <p:tag name="KSO_WM_BEAUTIFY_FLAG" val="#wm#"/>
  <p:tag name="KSO_WM_UNIT_SUBTYPE" val="a"/>
  <p:tag name="KSO_WM_UNIT_PRESET_TEXT" val="单击此处编辑母版文本样式&#10;第二级&#10;第三级&#10;第四级&#10;第五级"/>
  <p:tag name="KSO_WM_UNIT_NOCLEAR" val="0"/>
  <p:tag name="KSO_WM_UNIT_TYPE" val="f"/>
  <p:tag name="KSO_WM_UNIT_INDEX" val="1"/>
  <p:tag name="KSO_WM_TEMPLATE_CATEGORY" val="custom"/>
  <p:tag name="KSO_WM_TEMPLATE_INDEX" val="20233311"/>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48.xml><?xml version="1.0" encoding="utf-8"?>
<p:tagLst xmlns:p="http://schemas.openxmlformats.org/presentationml/2006/main">
  <p:tag name="KSO_WM_TEMPLATE_SUBCATEGORY" val="29"/>
  <p:tag name="KSO_WM_TEMPLATE_MASTER_TYPE" val="0"/>
  <p:tag name="KSO_WM_TEMPLATE_COLOR_TYPE" val="0"/>
  <p:tag name="KSO_WM_TAG_VERSION" val="3.0"/>
  <p:tag name="KSO_WM_BEAUTIFY_FLAG" val="#wm#"/>
  <p:tag name="KSO_WM_TEMPLATE_CATEGORY" val="custom"/>
  <p:tag name="KSO_WM_TEMPLATE_INDEX" val="20233311"/>
  <p:tag name="KSO_WM_TEMPLATE_THUMBS_INDEX" val="1、9"/>
</p:tagLst>
</file>

<file path=ppt/tags/tag149.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33311_1*a*1"/>
  <p:tag name="KSO_WM_TEMPLATE_CATEGORY" val="custom"/>
  <p:tag name="KSO_WM_TEMPLATE_INDEX" val="20233311"/>
  <p:tag name="KSO_WM_UNIT_LAYERLEVEL" val="1"/>
  <p:tag name="KSO_WM_TAG_VERSION" val="3.0"/>
  <p:tag name="KSO_WM_BEAUTIFY_FLAG" val="#wm#"/>
  <p:tag name="KSO_WM_UNIT_PRESET_TEXT" val="单击添加文档标题"/>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50.xml><?xml version="1.0" encoding="utf-8"?>
<p:tagLst xmlns:p="http://schemas.openxmlformats.org/presentationml/2006/main">
  <p:tag name="KSO_WM_UNIT_SUBTYPE" val="b"/>
  <p:tag name="KSO_WM_UNIT_NOCLEAR" val="0"/>
  <p:tag name="KSO_WM_UNIT_VALUE" val="8"/>
  <p:tag name="KSO_WM_UNIT_HIGHLIGHT" val="0"/>
  <p:tag name="KSO_WM_UNIT_COMPATIBLE" val="0"/>
  <p:tag name="KSO_WM_UNIT_DIAGRAM_ISNUMVISUAL" val="0"/>
  <p:tag name="KSO_WM_UNIT_DIAGRAM_ISREFERUNIT" val="0"/>
  <p:tag name="KSO_WM_UNIT_TYPE" val="f"/>
  <p:tag name="KSO_WM_UNIT_INDEX" val="4"/>
  <p:tag name="KSO_WM_UNIT_ID" val="custom20233311_1*f*4"/>
  <p:tag name="KSO_WM_TEMPLATE_CATEGORY" val="custom"/>
  <p:tag name="KSO_WM_TEMPLATE_INDEX" val="20233311"/>
  <p:tag name="KSO_WM_UNIT_LAYERLEVEL" val="1"/>
  <p:tag name="KSO_WM_TAG_VERSION" val="3.0"/>
  <p:tag name="KSO_WM_BEAUTIFY_FLAG" val="#wm#"/>
  <p:tag name="KSO_WM_UNIT_PRESET_TEXT" val="汇报人：WPS"/>
</p:tagLst>
</file>

<file path=ppt/tags/tag151.xml><?xml version="1.0" encoding="utf-8"?>
<p:tagLst xmlns:p="http://schemas.openxmlformats.org/presentationml/2006/main">
  <p:tag name="KSO_WM_SLIDE_ID" val="custom20233311_1"/>
  <p:tag name="KSO_WM_TEMPLATE_SUBCATEGORY" val="29"/>
  <p:tag name="KSO_WM_TEMPLATE_MASTER_TYPE" val="0"/>
  <p:tag name="KSO_WM_TEMPLATE_COLOR_TYPE" val="0"/>
  <p:tag name="KSO_WM_SLIDE_ITEM_CNT" val="0"/>
  <p:tag name="KSO_WM_SLIDE_INDEX" val="1"/>
  <p:tag name="KSO_WM_TAG_VERSION" val="3.0"/>
  <p:tag name="KSO_WM_BEAUTIFY_FLAG" val="#wm#"/>
  <p:tag name="KSO_WM_TEMPLATE_CATEGORY" val="custom"/>
  <p:tag name="KSO_WM_TEMPLATE_INDEX" val="20233311"/>
  <p:tag name="KSO_WM_SLIDE_LAYOUT" val="a_f"/>
  <p:tag name="KSO_WM_SLIDE_LAYOUT_CNT" val="1_1"/>
  <p:tag name="KSO_WM_SLIDE_TYPE" val="title"/>
  <p:tag name="KSO_WM_SLIDE_SUBTYPE" val="pureTxt"/>
  <p:tag name="KSO_WM_TEMPLATE_THUMBS_INDEX" val="1、9"/>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311_4*a*1"/>
  <p:tag name="KSO_WM_TEMPLATE_CATEGORY" val="custom"/>
  <p:tag name="KSO_WM_TEMPLATE_INDEX" val="20233311"/>
  <p:tag name="KSO_WM_UNIT_LAYERLEVEL" val="1"/>
  <p:tag name="KSO_WM_TAG_VERSION" val="3.0"/>
  <p:tag name="KSO_WM_BEAUTIFY_FLAG" val="#wm#"/>
  <p:tag name="KSO_WM_UNIT_ISCONTENTSTITLE" val="1"/>
  <p:tag name="KSO_WM_UNIT_ISNUMDGMTITLE" val="0"/>
  <p:tag name="KSO_WM_UNIT_NOCLEAR" val="0"/>
  <p:tag name="KSO_WM_UNIT_VALUE" val="3"/>
  <p:tag name="KSO_WM_UNIT_TYPE" val="a"/>
  <p:tag name="KSO_WM_UNIT_INDEX" val="1"/>
  <p:tag name="KSO_WM_DIAGRAM_GROUP_CODE" val="l1-1"/>
  <p:tag name="KSO_WM_UNIT_PRESET_TEXT" val="目录"/>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1"/>
  <p:tag name="KSO_WM_UNIT_ID" val="custom20233311_4*l_h_i*1_1_1"/>
  <p:tag name="KSO_WM_TEMPLATE_CATEGORY" val="custom"/>
  <p:tag name="KSO_WM_TEMPLATE_INDEX" val="2023331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205.5,&quot;left&quot;:108.12497146245997,&quot;top&quot;:277.5,&quot;width&quot;:779.874938964843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01"/>
</p:tagLst>
</file>

<file path=ppt/tags/tag154.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custom20233311_4*l_h_a*1_1_1"/>
  <p:tag name="KSO_WM_TEMPLATE_CATEGORY" val="custom"/>
  <p:tag name="KSO_WM_TEMPLATE_INDEX" val="2023331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205.5,&quot;left&quot;:108.12497146245997,&quot;top&quot;:277.5,&quot;width&quot;:779.874938964843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1"/>
  <p:tag name="KSO_WM_UNIT_ID" val="custom20233311_4*l_h_i*1_4_1"/>
  <p:tag name="KSO_WM_TEMPLATE_CATEGORY" val="custom"/>
  <p:tag name="KSO_WM_TEMPLATE_INDEX" val="2023331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205.5,&quot;left&quot;:108.12497146245997,&quot;top&quot;:277.5,&quot;width&quot;:779.874938964843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04"/>
</p:tagLst>
</file>

<file path=ppt/tags/tag156.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4_1"/>
  <p:tag name="KSO_WM_UNIT_ID" val="custom20233311_4*l_h_a*1_4_1"/>
  <p:tag name="KSO_WM_TEMPLATE_CATEGORY" val="custom"/>
  <p:tag name="KSO_WM_TEMPLATE_INDEX" val="2023331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205.5,&quot;left&quot;:108.12497146245997,&quot;top&quot;:277.5,&quot;width&quot;:779.874938964843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3_1"/>
  <p:tag name="KSO_WM_UNIT_ID" val="custom20233311_4*l_h_i*1_3_1"/>
  <p:tag name="KSO_WM_TEMPLATE_CATEGORY" val="custom"/>
  <p:tag name="KSO_WM_TEMPLATE_INDEX" val="2023331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205.5,&quot;left&quot;:108.12497146245997,&quot;top&quot;:277.5,&quot;width&quot;:779.874938964843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03"/>
</p:tagLst>
</file>

<file path=ppt/tags/tag158.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3_1"/>
  <p:tag name="KSO_WM_UNIT_ID" val="custom20233311_4*l_h_a*1_3_1"/>
  <p:tag name="KSO_WM_TEMPLATE_CATEGORY" val="custom"/>
  <p:tag name="KSO_WM_TEMPLATE_INDEX" val="2023331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205.5,&quot;left&quot;:108.12497146245997,&quot;top&quot;:277.5,&quot;width&quot;:779.874938964843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1"/>
  <p:tag name="KSO_WM_UNIT_ID" val="custom20233311_4*l_h_i*1_2_1"/>
  <p:tag name="KSO_WM_TEMPLATE_CATEGORY" val="custom"/>
  <p:tag name="KSO_WM_TEMPLATE_INDEX" val="2023331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205.5,&quot;left&quot;:108.12497146245997,&quot;top&quot;:277.5,&quot;width&quot;:779.874938964843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02"/>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60.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custom20233311_4*l_h_a*1_2_1"/>
  <p:tag name="KSO_WM_TEMPLATE_CATEGORY" val="custom"/>
  <p:tag name="KSO_WM_TEMPLATE_INDEX" val="2023331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205.5,&quot;left&quot;:108.12497146245997,&quot;top&quot;:277.5,&quot;width&quot;:779.874938964843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目录项标题"/>
</p:tagLst>
</file>

<file path=ppt/tags/tag161.xml><?xml version="1.0" encoding="utf-8"?>
<p:tagLst xmlns:p="http://schemas.openxmlformats.org/presentationml/2006/main">
  <p:tag name="KSO_WM_SLIDE_ID" val="custom20233311_4"/>
  <p:tag name="KSO_WM_TEMPLATE_SUBCATEGORY" val="29"/>
  <p:tag name="KSO_WM_TEMPLATE_MASTER_TYPE" val="0"/>
  <p:tag name="KSO_WM_TEMPLATE_COLOR_TYPE" val="0"/>
  <p:tag name="KSO_WM_SLIDE_ITEM_CNT" val="4"/>
  <p:tag name="KSO_WM_SLIDE_INDEX" val="4"/>
  <p:tag name="KSO_WM_TAG_VERSION" val="3.0"/>
  <p:tag name="KSO_WM_BEAUTIFY_FLAG" val="#wm#"/>
  <p:tag name="KSO_WM_TEMPLATE_CATEGORY" val="custom"/>
  <p:tag name="KSO_WM_TEMPLATE_INDEX" val="20233311"/>
  <p:tag name="KSO_WM_SLIDE_LAYOUT" val="a_l"/>
  <p:tag name="KSO_WM_SLIDE_LAYOUT_CNT" val="1_1"/>
  <p:tag name="KSO_WM_SLIDE_TYPE" val="contents"/>
  <p:tag name="KSO_WM_SLIDE_SUBTYPE" val="diag"/>
  <p:tag name="KSO_WM_DIAGRAM_GROUP_CODE" val="l1-1"/>
  <p:tag name="KSO_WM_SLIDE_DIAGTYPE" val="l"/>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311_7*a*1"/>
  <p:tag name="KSO_WM_TEMPLATE_CATEGORY" val="custom"/>
  <p:tag name="KSO_WM_TEMPLATE_INDEX" val="20233311"/>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Lst>
</file>

<file path=ppt/tags/tag163.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3311_7*e*1"/>
  <p:tag name="KSO_WM_TEMPLATE_CATEGORY" val="custom"/>
  <p:tag name="KSO_WM_TEMPLATE_INDEX" val="20233311"/>
  <p:tag name="KSO_WM_UNIT_LAYERLEVEL" val="1"/>
  <p:tag name="KSO_WM_TAG_VERSION" val="3.0"/>
  <p:tag name="KSO_WM_BEAUTIFY_FLAG" val="#wm#"/>
  <p:tag name="KSO_WM_UNIT_NOCLEAR" val="0"/>
  <p:tag name="KSO_WM_UNIT_VALUE" val="13"/>
  <p:tag name="KSO_WM_UNIT_TYPE" val="e"/>
  <p:tag name="KSO_WM_UNIT_INDEX" val="1"/>
  <p:tag name="KSO_WM_UNIT_PRESET_TEXT" val="01"/>
</p:tagLst>
</file>

<file path=ppt/tags/tag164.xml><?xml version="1.0" encoding="utf-8"?>
<p:tagLst xmlns:p="http://schemas.openxmlformats.org/presentationml/2006/main">
  <p:tag name="KSO_WM_SLIDE_ID" val="custom20233311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3311"/>
  <p:tag name="KSO_WM_SLIDE_TYPE" val="sectionTitle"/>
  <p:tag name="KSO_WM_SLIDE_SUBTYPE" val="pureTxt"/>
  <p:tag name="KSO_WM_SLIDE_LAYOUT" val="a_e"/>
  <p:tag name="KSO_WM_SLIDE_LAYOUT_CNT" val="1_1"/>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311_8*a*1"/>
  <p:tag name="KSO_WM_TEMPLATE_CATEGORY" val="custom"/>
  <p:tag name="KSO_WM_TEMPLATE_INDEX" val="20233311"/>
  <p:tag name="KSO_WM_UNIT_LAYERLEVEL" val="1"/>
  <p:tag name="KSO_WM_TAG_VERSION" val="3.0"/>
  <p:tag name="KSO_WM_BEAUTIFY_FLAG" val="#wm#"/>
  <p:tag name="KSO_WM_UNIT_ISCONTENTSTITLE" val="0"/>
  <p:tag name="KSO_WM_UNIT_ISNUMDGMTITLE" val="0"/>
  <p:tag name="KSO_WM_UNIT_NOCLEAR" val="0"/>
  <p:tag name="KSO_WM_UNIT_VALUE" val="20"/>
  <p:tag name="KSO_WM_UNIT_TYPE" val="a"/>
  <p:tag name="KSO_WM_UNIT_INDEX" val="1"/>
  <p:tag name="KSO_WM_UNIT_PRESET_TEXT" val="单击此处添加标题"/>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311_8*f*1"/>
  <p:tag name="KSO_WM_TEMPLATE_CATEGORY" val="custom"/>
  <p:tag name="KSO_WM_TEMPLATE_INDEX" val="20233311"/>
  <p:tag name="KSO_WM_UNIT_LAYERLEVEL" val="1"/>
  <p:tag name="KSO_WM_TAG_VERSION" val="3.0"/>
  <p:tag name="KSO_WM_BEAUTIFY_FLAG" val="#wm#"/>
  <p:tag name="KSO_WM_UNIT_SUBTYPE" val="a"/>
  <p:tag name="KSO_WM_UNIT_NOCLEAR" val="0"/>
  <p:tag name="KSO_WM_UNIT_VALUE" val="330"/>
  <p:tag name="KSO_WM_UNIT_TYPE" val="f"/>
  <p:tag name="KSO_WM_UNIT_INDEX" val="1"/>
  <p:tag name="KSO_WM_UNIT_PRESET_TEXT" val="单击此处添加文本"/>
</p:tagLst>
</file>

<file path=ppt/tags/tag167.xml><?xml version="1.0" encoding="utf-8"?>
<p:tagLst xmlns:p="http://schemas.openxmlformats.org/presentationml/2006/main">
  <p:tag name="KSO_WM_SLIDE_ID" val="custom20233311_8"/>
  <p:tag name="KSO_WM_TEMPLATE_SUBCATEGORY" val="29"/>
  <p:tag name="KSO_WM_TEMPLATE_MASTER_TYPE" val="0"/>
  <p:tag name="KSO_WM_TEMPLATE_COLOR_TYPE" val="0"/>
  <p:tag name="KSO_WM_SLIDE_ITEM_CNT" val="0"/>
  <p:tag name="KSO_WM_SLIDE_INDEX" val="8"/>
  <p:tag name="KSO_WM_TAG_VERSION" val="3.0"/>
  <p:tag name="KSO_WM_BEAUTIFY_FLAG" val="#wm#"/>
  <p:tag name="KSO_WM_TEMPLATE_CATEGORY" val="custom"/>
  <p:tag name="KSO_WM_TEMPLATE_INDEX" val="20233311"/>
  <p:tag name="KSO_WM_SLIDE_TYPE" val="text"/>
  <p:tag name="KSO_WM_SLIDE_SUBTYPE" val="pureTxt"/>
  <p:tag name="KSO_WM_SLIDE_SIZE" val="850*458"/>
  <p:tag name="KSO_WM_SLIDE_POSITION" val="54*28"/>
  <p:tag name="KSO_WM_SLIDE_LAYOUT" val="a_f"/>
  <p:tag name="KSO_WM_SLIDE_LAYOUT_CNT" val="1_1"/>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311_8*a*1"/>
  <p:tag name="KSO_WM_TEMPLATE_CATEGORY" val="custom"/>
  <p:tag name="KSO_WM_TEMPLATE_INDEX" val="20233311"/>
  <p:tag name="KSO_WM_UNIT_LAYERLEVEL" val="1"/>
  <p:tag name="KSO_WM_TAG_VERSION" val="3.0"/>
  <p:tag name="KSO_WM_BEAUTIFY_FLAG" val="#wm#"/>
  <p:tag name="KSO_WM_UNIT_ISCONTENTSTITLE" val="0"/>
  <p:tag name="KSO_WM_UNIT_ISNUMDGMTITLE" val="0"/>
  <p:tag name="KSO_WM_UNIT_NOCLEAR" val="0"/>
  <p:tag name="KSO_WM_UNIT_VALUE" val="20"/>
  <p:tag name="KSO_WM_UNIT_TYPE" val="a"/>
  <p:tag name="KSO_WM_UNIT_INDEX" val="1"/>
  <p:tag name="KSO_WM_UNIT_PRESET_TEXT" val="单击此处添加标题"/>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311_8*f*1"/>
  <p:tag name="KSO_WM_TEMPLATE_CATEGORY" val="custom"/>
  <p:tag name="KSO_WM_TEMPLATE_INDEX" val="20233311"/>
  <p:tag name="KSO_WM_UNIT_LAYERLEVEL" val="1"/>
  <p:tag name="KSO_WM_TAG_VERSION" val="3.0"/>
  <p:tag name="KSO_WM_BEAUTIFY_FLAG" val="#wm#"/>
  <p:tag name="KSO_WM_UNIT_SUBTYPE" val="a"/>
  <p:tag name="KSO_WM_UNIT_NOCLEAR" val="0"/>
  <p:tag name="KSO_WM_UNIT_VALUE" val="330"/>
  <p:tag name="KSO_WM_UNIT_TYPE" val="f"/>
  <p:tag name="KSO_WM_UNIT_INDEX" val="1"/>
  <p:tag name="KSO_WM_UNIT_PRESET_TEXT" val="单击此处添加文本"/>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i*1"/>
  <p:tag name="KSO_WM_UNIT_LAYERLEVEL" val="1"/>
  <p:tag name="KSO_WM_TAG_VERSION" val="3.0"/>
  <p:tag name="KSO_WM_BEAUTIFY_FLAG" val="#wm#"/>
  <p:tag name="KSO_WM_UNIT_TYPE" val="i"/>
  <p:tag name="KSO_WM_UNIT_INDEX" val="1"/>
</p:tagLst>
</file>

<file path=ppt/tags/tag170.xml><?xml version="1.0" encoding="utf-8"?>
<p:tagLst xmlns:p="http://schemas.openxmlformats.org/presentationml/2006/main">
  <p:tag name="KSO_WM_SLIDE_ID" val="custom20233311_8"/>
  <p:tag name="KSO_WM_TEMPLATE_SUBCATEGORY" val="29"/>
  <p:tag name="KSO_WM_TEMPLATE_MASTER_TYPE" val="0"/>
  <p:tag name="KSO_WM_TEMPLATE_COLOR_TYPE" val="0"/>
  <p:tag name="KSO_WM_SLIDE_ITEM_CNT" val="0"/>
  <p:tag name="KSO_WM_SLIDE_INDEX" val="8"/>
  <p:tag name="KSO_WM_TAG_VERSION" val="3.0"/>
  <p:tag name="KSO_WM_BEAUTIFY_FLAG" val="#wm#"/>
  <p:tag name="KSO_WM_TEMPLATE_CATEGORY" val="custom"/>
  <p:tag name="KSO_WM_TEMPLATE_INDEX" val="20233311"/>
  <p:tag name="KSO_WM_SLIDE_TYPE" val="text"/>
  <p:tag name="KSO_WM_SLIDE_SUBTYPE" val="pureTxt"/>
  <p:tag name="KSO_WM_SLIDE_SIZE" val="850*458"/>
  <p:tag name="KSO_WM_SLIDE_POSITION" val="54*28"/>
  <p:tag name="KSO_WM_SLIDE_LAYOUT" val="a_f"/>
  <p:tag name="KSO_WM_SLIDE_LAYOUT_CNT" val="1_1"/>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311_7*a*1"/>
  <p:tag name="KSO_WM_TEMPLATE_CATEGORY" val="custom"/>
  <p:tag name="KSO_WM_TEMPLATE_INDEX" val="20233311"/>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Lst>
</file>

<file path=ppt/tags/tag172.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3311_7*e*1"/>
  <p:tag name="KSO_WM_TEMPLATE_CATEGORY" val="custom"/>
  <p:tag name="KSO_WM_TEMPLATE_INDEX" val="20233311"/>
  <p:tag name="KSO_WM_UNIT_LAYERLEVEL" val="1"/>
  <p:tag name="KSO_WM_TAG_VERSION" val="3.0"/>
  <p:tag name="KSO_WM_BEAUTIFY_FLAG" val="#wm#"/>
  <p:tag name="KSO_WM_UNIT_NOCLEAR" val="0"/>
  <p:tag name="KSO_WM_UNIT_VALUE" val="13"/>
  <p:tag name="KSO_WM_UNIT_TYPE" val="e"/>
  <p:tag name="KSO_WM_UNIT_INDEX" val="1"/>
  <p:tag name="KSO_WM_UNIT_PRESET_TEXT" val="01"/>
</p:tagLst>
</file>

<file path=ppt/tags/tag173.xml><?xml version="1.0" encoding="utf-8"?>
<p:tagLst xmlns:p="http://schemas.openxmlformats.org/presentationml/2006/main">
  <p:tag name="KSO_WM_SLIDE_ID" val="custom20233311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3311"/>
  <p:tag name="KSO_WM_SLIDE_TYPE" val="sectionTitle"/>
  <p:tag name="KSO_WM_SLIDE_SUBTYPE" val="pureTxt"/>
  <p:tag name="KSO_WM_SLIDE_LAYOUT" val="a_e"/>
  <p:tag name="KSO_WM_SLIDE_LAYOUT_CNT" val="1_1"/>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311_8*a*1"/>
  <p:tag name="KSO_WM_TEMPLATE_CATEGORY" val="custom"/>
  <p:tag name="KSO_WM_TEMPLATE_INDEX" val="20233311"/>
  <p:tag name="KSO_WM_UNIT_LAYERLEVEL" val="1"/>
  <p:tag name="KSO_WM_TAG_VERSION" val="3.0"/>
  <p:tag name="KSO_WM_BEAUTIFY_FLAG" val="#wm#"/>
  <p:tag name="KSO_WM_UNIT_ISCONTENTSTITLE" val="0"/>
  <p:tag name="KSO_WM_UNIT_ISNUMDGMTITLE" val="0"/>
  <p:tag name="KSO_WM_UNIT_NOCLEAR" val="0"/>
  <p:tag name="KSO_WM_UNIT_VALUE" val="20"/>
  <p:tag name="KSO_WM_UNIT_TYPE" val="a"/>
  <p:tag name="KSO_WM_UNIT_INDEX" val="1"/>
  <p:tag name="KSO_WM_UNIT_PRESET_TEXT" val="单击此处添加标题"/>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311_8*f*1"/>
  <p:tag name="KSO_WM_TEMPLATE_CATEGORY" val="custom"/>
  <p:tag name="KSO_WM_TEMPLATE_INDEX" val="20233311"/>
  <p:tag name="KSO_WM_UNIT_LAYERLEVEL" val="1"/>
  <p:tag name="KSO_WM_TAG_VERSION" val="3.0"/>
  <p:tag name="KSO_WM_BEAUTIFY_FLAG" val="#wm#"/>
  <p:tag name="KSO_WM_UNIT_SUBTYPE" val="a"/>
  <p:tag name="KSO_WM_UNIT_NOCLEAR" val="0"/>
  <p:tag name="KSO_WM_UNIT_VALUE" val="330"/>
  <p:tag name="KSO_WM_UNIT_TYPE" val="f"/>
  <p:tag name="KSO_WM_UNIT_INDEX" val="1"/>
  <p:tag name="KSO_WM_UNIT_PRESET_TEXT" val="单击此处添加文本"/>
</p:tagLst>
</file>

<file path=ppt/tags/tag176.xml><?xml version="1.0" encoding="utf-8"?>
<p:tagLst xmlns:p="http://schemas.openxmlformats.org/presentationml/2006/main">
  <p:tag name="KSO_WM_SLIDE_ID" val="custom20233311_8"/>
  <p:tag name="KSO_WM_TEMPLATE_SUBCATEGORY" val="29"/>
  <p:tag name="KSO_WM_TEMPLATE_MASTER_TYPE" val="0"/>
  <p:tag name="KSO_WM_TEMPLATE_COLOR_TYPE" val="0"/>
  <p:tag name="KSO_WM_SLIDE_ITEM_CNT" val="0"/>
  <p:tag name="KSO_WM_SLIDE_INDEX" val="8"/>
  <p:tag name="KSO_WM_TAG_VERSION" val="3.0"/>
  <p:tag name="KSO_WM_BEAUTIFY_FLAG" val="#wm#"/>
  <p:tag name="KSO_WM_TEMPLATE_CATEGORY" val="custom"/>
  <p:tag name="KSO_WM_TEMPLATE_INDEX" val="20233311"/>
  <p:tag name="KSO_WM_SLIDE_TYPE" val="text"/>
  <p:tag name="KSO_WM_SLIDE_SUBTYPE" val="pureTxt"/>
  <p:tag name="KSO_WM_SLIDE_SIZE" val="850*458"/>
  <p:tag name="KSO_WM_SLIDE_POSITION" val="54*28"/>
  <p:tag name="KSO_WM_SLIDE_LAYOUT" val="a_f"/>
  <p:tag name="KSO_WM_SLIDE_LAYOUT_CNT" val="1_1"/>
</p:tagLst>
</file>

<file path=ppt/tags/tag177.xml><?xml version="1.0" encoding="utf-8"?>
<p:tagLst xmlns:p="http://schemas.openxmlformats.org/presentationml/2006/main">
  <p:tag name="KSO_WM_BEAUTIFY_FLAG" val="#wm#"/>
  <p:tag name="KSO_WM_TEMPLATE_CATEGORY" val="custom"/>
  <p:tag name="KSO_WM_TEMPLATE_INDEX" val="20233311"/>
</p:tagLst>
</file>

<file path=ppt/tags/tag178.xml><?xml version="1.0" encoding="utf-8"?>
<p:tagLst xmlns:p="http://schemas.openxmlformats.org/presentationml/2006/main">
  <p:tag name="KSO_WM_BEAUTIFY_FLAG" val="#wm#"/>
  <p:tag name="KSO_WM_TEMPLATE_CATEGORY" val="custom"/>
  <p:tag name="KSO_WM_TEMPLATE_INDEX" val="20233311"/>
</p:tagLst>
</file>

<file path=ppt/tags/tag179.xml><?xml version="1.0" encoding="utf-8"?>
<p:tagLst xmlns:p="http://schemas.openxmlformats.org/presentationml/2006/main">
  <p:tag name="KSO_WM_BEAUTIFY_FLAG" val="#wm#"/>
  <p:tag name="KSO_WM_TEMPLATE_CATEGORY" val="custom"/>
  <p:tag name="KSO_WM_TEMPLATE_INDEX" val="20233311"/>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i*2"/>
  <p:tag name="KSO_WM_UNIT_LAYERLEVEL" val="1"/>
  <p:tag name="KSO_WM_TAG_VERSION" val="3.0"/>
  <p:tag name="KSO_WM_BEAUTIFY_FLAG" val="#wm#"/>
  <p:tag name="KSO_WM_UNIT_TYPE" val="i"/>
  <p:tag name="KSO_WM_UNIT_INDEX" val="2"/>
</p:tagLst>
</file>

<file path=ppt/tags/tag180.xml><?xml version="1.0" encoding="utf-8"?>
<p:tagLst xmlns:p="http://schemas.openxmlformats.org/presentationml/2006/main">
  <p:tag name="KSO_WM_BEAUTIFY_FLAG" val="#wm#"/>
  <p:tag name="KSO_WM_TEMPLATE_CATEGORY" val="custom"/>
  <p:tag name="KSO_WM_TEMPLATE_INDEX" val="20233311"/>
</p:tagLst>
</file>

<file path=ppt/tags/tag181.xml><?xml version="1.0" encoding="utf-8"?>
<p:tagLst xmlns:p="http://schemas.openxmlformats.org/presentationml/2006/main">
  <p:tag name="KSO_WM_BEAUTIFY_FLAG" val="#wm#"/>
  <p:tag name="KSO_WM_TEMPLATE_CATEGORY" val="custom"/>
  <p:tag name="KSO_WM_TEMPLATE_INDEX" val="20233311"/>
</p:tagLst>
</file>

<file path=ppt/tags/tag182.xml><?xml version="1.0" encoding="utf-8"?>
<p:tagLst xmlns:p="http://schemas.openxmlformats.org/presentationml/2006/main">
  <p:tag name="KSO_WM_BEAUTIFY_FLAG" val="#wm#"/>
  <p:tag name="KSO_WM_TEMPLATE_CATEGORY" val="custom"/>
  <p:tag name="KSO_WM_TEMPLATE_INDEX" val="20233311"/>
</p:tagLst>
</file>

<file path=ppt/tags/tag183.xml><?xml version="1.0" encoding="utf-8"?>
<p:tagLst xmlns:p="http://schemas.openxmlformats.org/presentationml/2006/main">
  <p:tag name="KSO_WM_BEAUTIFY_FLAG" val="#wm#"/>
  <p:tag name="KSO_WM_TEMPLATE_CATEGORY" val="custom"/>
  <p:tag name="KSO_WM_TEMPLATE_INDEX" val="20233311"/>
</p:tagLst>
</file>

<file path=ppt/tags/tag184.xml><?xml version="1.0" encoding="utf-8"?>
<p:tagLst xmlns:p="http://schemas.openxmlformats.org/presentationml/2006/main">
  <p:tag name="KSO_WM_BEAUTIFY_FLAG" val="#wm#"/>
  <p:tag name="KSO_WM_TEMPLATE_CATEGORY" val="custom"/>
  <p:tag name="KSO_WM_TEMPLATE_INDEX" val="20233311"/>
</p:tagLst>
</file>

<file path=ppt/tags/tag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311_8*a*1"/>
  <p:tag name="KSO_WM_TEMPLATE_CATEGORY" val="custom"/>
  <p:tag name="KSO_WM_TEMPLATE_INDEX" val="20233311"/>
  <p:tag name="KSO_WM_UNIT_LAYERLEVEL" val="1"/>
  <p:tag name="KSO_WM_TAG_VERSION" val="3.0"/>
  <p:tag name="KSO_WM_BEAUTIFY_FLAG" val="#wm#"/>
  <p:tag name="KSO_WM_UNIT_ISCONTENTSTITLE" val="0"/>
  <p:tag name="KSO_WM_UNIT_ISNUMDGMTITLE" val="0"/>
  <p:tag name="KSO_WM_UNIT_NOCLEAR" val="0"/>
  <p:tag name="KSO_WM_UNIT_VALUE" val="20"/>
  <p:tag name="KSO_WM_UNIT_TYPE" val="a"/>
  <p:tag name="KSO_WM_UNIT_INDEX" val="1"/>
  <p:tag name="KSO_WM_UNIT_PRESET_TEXT" val="单击此处添加标题"/>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311_8*f*1"/>
  <p:tag name="KSO_WM_TEMPLATE_CATEGORY" val="custom"/>
  <p:tag name="KSO_WM_TEMPLATE_INDEX" val="20233311"/>
  <p:tag name="KSO_WM_UNIT_LAYERLEVEL" val="1"/>
  <p:tag name="KSO_WM_TAG_VERSION" val="3.0"/>
  <p:tag name="KSO_WM_BEAUTIFY_FLAG" val="#wm#"/>
  <p:tag name="KSO_WM_UNIT_SUBTYPE" val="a"/>
  <p:tag name="KSO_WM_UNIT_NOCLEAR" val="0"/>
  <p:tag name="KSO_WM_UNIT_VALUE" val="330"/>
  <p:tag name="KSO_WM_UNIT_TYPE" val="f"/>
  <p:tag name="KSO_WM_UNIT_INDEX" val="1"/>
  <p:tag name="KSO_WM_UNIT_PRESET_TEXT" val="单击此处添加文本"/>
</p:tagLst>
</file>

<file path=ppt/tags/tag187.xml><?xml version="1.0" encoding="utf-8"?>
<p:tagLst xmlns:p="http://schemas.openxmlformats.org/presentationml/2006/main">
  <p:tag name="KSO_WM_SLIDE_ID" val="custom20233311_8"/>
  <p:tag name="KSO_WM_TEMPLATE_SUBCATEGORY" val="29"/>
  <p:tag name="KSO_WM_TEMPLATE_MASTER_TYPE" val="0"/>
  <p:tag name="KSO_WM_TEMPLATE_COLOR_TYPE" val="0"/>
  <p:tag name="KSO_WM_SLIDE_ITEM_CNT" val="0"/>
  <p:tag name="KSO_WM_SLIDE_INDEX" val="8"/>
  <p:tag name="KSO_WM_TAG_VERSION" val="3.0"/>
  <p:tag name="KSO_WM_BEAUTIFY_FLAG" val="#wm#"/>
  <p:tag name="KSO_WM_TEMPLATE_CATEGORY" val="custom"/>
  <p:tag name="KSO_WM_TEMPLATE_INDEX" val="20233311"/>
  <p:tag name="KSO_WM_SLIDE_TYPE" val="text"/>
  <p:tag name="KSO_WM_SLIDE_SUBTYPE" val="pureTxt"/>
  <p:tag name="KSO_WM_SLIDE_SIZE" val="850*458"/>
  <p:tag name="KSO_WM_SLIDE_POSITION" val="54*28"/>
  <p:tag name="KSO_WM_SLIDE_LAYOUT" val="a_f"/>
  <p:tag name="KSO_WM_SLIDE_LAYOUT_CNT" val="1_1"/>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311_7*a*1"/>
  <p:tag name="KSO_WM_TEMPLATE_CATEGORY" val="custom"/>
  <p:tag name="KSO_WM_TEMPLATE_INDEX" val="20233311"/>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Lst>
</file>

<file path=ppt/tags/tag189.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3311_7*e*1"/>
  <p:tag name="KSO_WM_TEMPLATE_CATEGORY" val="custom"/>
  <p:tag name="KSO_WM_TEMPLATE_INDEX" val="20233311"/>
  <p:tag name="KSO_WM_UNIT_LAYERLEVEL" val="1"/>
  <p:tag name="KSO_WM_TAG_VERSION" val="3.0"/>
  <p:tag name="KSO_WM_BEAUTIFY_FLAG" val="#wm#"/>
  <p:tag name="KSO_WM_UNIT_NOCLEAR" val="0"/>
  <p:tag name="KSO_WM_UNIT_VALUE" val="13"/>
  <p:tag name="KSO_WM_UNIT_TYPE" val="e"/>
  <p:tag name="KSO_WM_UNIT_INDEX" val="1"/>
  <p:tag name="KSO_WM_UNIT_PRESET_TEXT" val="01"/>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i*1"/>
  <p:tag name="KSO_WM_UNIT_LAYERLEVEL" val="1"/>
  <p:tag name="KSO_WM_TAG_VERSION" val="3.0"/>
  <p:tag name="KSO_WM_BEAUTIFY_FLAG" val="#wm#"/>
  <p:tag name="KSO_WM_UNIT_TYPE" val="i"/>
  <p:tag name="KSO_WM_UNIT_INDEX" val="1"/>
</p:tagLst>
</file>

<file path=ppt/tags/tag190.xml><?xml version="1.0" encoding="utf-8"?>
<p:tagLst xmlns:p="http://schemas.openxmlformats.org/presentationml/2006/main">
  <p:tag name="KSO_WM_SLIDE_ID" val="custom20233311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3311"/>
  <p:tag name="KSO_WM_SLIDE_TYPE" val="sectionTitle"/>
  <p:tag name="KSO_WM_SLIDE_SUBTYPE" val="pureTxt"/>
  <p:tag name="KSO_WM_SLIDE_LAYOUT" val="a_e"/>
  <p:tag name="KSO_WM_SLIDE_LAYOUT_CNT" val="1_1"/>
</p:tagLst>
</file>

<file path=ppt/tags/tag191.xml><?xml version="1.0" encoding="utf-8"?>
<p:tagLst xmlns:p="http://schemas.openxmlformats.org/presentationml/2006/main">
  <p:tag name="KSO_WM_BEAUTIFY_FLAG" val="#wm#"/>
  <p:tag name="KSO_WM_TEMPLATE_CATEGORY" val="custom"/>
  <p:tag name="KSO_WM_TEMPLATE_INDEX" val="20233311"/>
</p:tagLst>
</file>

<file path=ppt/tags/tag192.xml><?xml version="1.0" encoding="utf-8"?>
<p:tagLst xmlns:p="http://schemas.openxmlformats.org/presentationml/2006/main">
  <p:tag name="KSO_WM_BEAUTIFY_FLAG" val="#wm#"/>
  <p:tag name="KSO_WM_TEMPLATE_CATEGORY" val="custom"/>
  <p:tag name="KSO_WM_TEMPLATE_INDEX" val="20233311"/>
</p:tagLst>
</file>

<file path=ppt/tags/tag193.xml><?xml version="1.0" encoding="utf-8"?>
<p:tagLst xmlns:p="http://schemas.openxmlformats.org/presentationml/2006/main">
  <p:tag name="KSO_WM_BEAUTIFY_FLAG" val="#wm#"/>
  <p:tag name="KSO_WM_TEMPLATE_CATEGORY" val="custom"/>
  <p:tag name="KSO_WM_TEMPLATE_INDEX" val="20233311"/>
</p:tagLst>
</file>

<file path=ppt/tags/tag194.xml><?xml version="1.0" encoding="utf-8"?>
<p:tagLst xmlns:p="http://schemas.openxmlformats.org/presentationml/2006/main">
  <p:tag name="KSO_WM_BEAUTIFY_FLAG" val="#wm#"/>
  <p:tag name="KSO_WM_TEMPLATE_CATEGORY" val="custom"/>
  <p:tag name="KSO_WM_TEMPLATE_INDEX" val="20233311"/>
</p:tagLst>
</file>

<file path=ppt/tags/tag1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311_8*a*1"/>
  <p:tag name="KSO_WM_TEMPLATE_CATEGORY" val="custom"/>
  <p:tag name="KSO_WM_TEMPLATE_INDEX" val="20233311"/>
  <p:tag name="KSO_WM_UNIT_LAYERLEVEL" val="1"/>
  <p:tag name="KSO_WM_TAG_VERSION" val="3.0"/>
  <p:tag name="KSO_WM_BEAUTIFY_FLAG" val="#wm#"/>
  <p:tag name="KSO_WM_UNIT_ISCONTENTSTITLE" val="0"/>
  <p:tag name="KSO_WM_UNIT_ISNUMDGMTITLE" val="0"/>
  <p:tag name="KSO_WM_UNIT_NOCLEAR" val="0"/>
  <p:tag name="KSO_WM_UNIT_VALUE" val="20"/>
  <p:tag name="KSO_WM_UNIT_TYPE" val="a"/>
  <p:tag name="KSO_WM_UNIT_INDEX" val="1"/>
  <p:tag name="KSO_WM_UNIT_PRESET_TEXT" val="单击此处添加标题"/>
</p:tagLst>
</file>

<file path=ppt/tags/tag1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311_8*f*1"/>
  <p:tag name="KSO_WM_TEMPLATE_CATEGORY" val="custom"/>
  <p:tag name="KSO_WM_TEMPLATE_INDEX" val="20233311"/>
  <p:tag name="KSO_WM_UNIT_LAYERLEVEL" val="1"/>
  <p:tag name="KSO_WM_TAG_VERSION" val="3.0"/>
  <p:tag name="KSO_WM_BEAUTIFY_FLAG" val="#wm#"/>
  <p:tag name="KSO_WM_UNIT_SUBTYPE" val="a"/>
  <p:tag name="KSO_WM_UNIT_NOCLEAR" val="0"/>
  <p:tag name="KSO_WM_UNIT_VALUE" val="330"/>
  <p:tag name="KSO_WM_UNIT_TYPE" val="f"/>
  <p:tag name="KSO_WM_UNIT_INDEX" val="1"/>
  <p:tag name="KSO_WM_UNIT_PRESET_TEXT" val="单击此处添加文本"/>
</p:tagLst>
</file>

<file path=ppt/tags/tag197.xml><?xml version="1.0" encoding="utf-8"?>
<p:tagLst xmlns:p="http://schemas.openxmlformats.org/presentationml/2006/main">
  <p:tag name="KSO_WM_SLIDE_ID" val="custom20233311_8"/>
  <p:tag name="KSO_WM_TEMPLATE_SUBCATEGORY" val="29"/>
  <p:tag name="KSO_WM_TEMPLATE_MASTER_TYPE" val="0"/>
  <p:tag name="KSO_WM_TEMPLATE_COLOR_TYPE" val="0"/>
  <p:tag name="KSO_WM_SLIDE_ITEM_CNT" val="0"/>
  <p:tag name="KSO_WM_SLIDE_INDEX" val="8"/>
  <p:tag name="KSO_WM_TAG_VERSION" val="3.0"/>
  <p:tag name="KSO_WM_BEAUTIFY_FLAG" val="#wm#"/>
  <p:tag name="KSO_WM_TEMPLATE_CATEGORY" val="custom"/>
  <p:tag name="KSO_WM_TEMPLATE_INDEX" val="20233311"/>
  <p:tag name="KSO_WM_SLIDE_TYPE" val="text"/>
  <p:tag name="KSO_WM_SLIDE_SUBTYPE" val="pureTxt"/>
  <p:tag name="KSO_WM_SLIDE_SIZE" val="850*458"/>
  <p:tag name="KSO_WM_SLIDE_POSITION" val="54*28"/>
  <p:tag name="KSO_WM_SLIDE_LAYOUT" val="a_f"/>
  <p:tag name="KSO_WM_SLIDE_LAYOUT_CNT" val="1_1"/>
</p:tagLst>
</file>

<file path=ppt/tags/tag198.xml><?xml version="1.0" encoding="utf-8"?>
<p:tagLst xmlns:p="http://schemas.openxmlformats.org/presentationml/2006/main">
  <p:tag name="KSO_WM_BEAUTIFY_FLAG" val="#wm#"/>
  <p:tag name="KSO_WM_TEMPLATE_CATEGORY" val="custom"/>
  <p:tag name="KSO_WM_TEMPLATE_INDEX" val="20233311"/>
</p:tagLst>
</file>

<file path=ppt/tags/tag199.xml><?xml version="1.0" encoding="utf-8"?>
<p:tagLst xmlns:p="http://schemas.openxmlformats.org/presentationml/2006/main">
  <p:tag name="KSO_WM_BEAUTIFY_FLAG" val="#wm#"/>
  <p:tag name="KSO_WM_TEMPLATE_CATEGORY" val="custom"/>
  <p:tag name="KSO_WM_TEMPLATE_INDEX" val="20233311"/>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2"/>
  <p:tag name="KSO_WM_UNIT_LAYERLEVEL" val="1"/>
  <p:tag name="KSO_WM_TAG_VERSION" val="3.0"/>
  <p:tag name="KSO_WM_BEAUTIFY_FLAG" val="#wm#"/>
  <p:tag name="KSO_WM_UNIT_TYPE" val="i"/>
  <p:tag name="KSO_WM_UNIT_INDEX" val="2"/>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i*2"/>
  <p:tag name="KSO_WM_UNIT_LAYERLEVEL" val="1"/>
  <p:tag name="KSO_WM_TAG_VERSION" val="3.0"/>
  <p:tag name="KSO_WM_BEAUTIFY_FLAG" val="#wm#"/>
  <p:tag name="KSO_WM_UNIT_TYPE" val="i"/>
  <p:tag name="KSO_WM_UNIT_INDEX" val="2"/>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311_7*a*1"/>
  <p:tag name="KSO_WM_TEMPLATE_CATEGORY" val="custom"/>
  <p:tag name="KSO_WM_TEMPLATE_INDEX" val="20233311"/>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Lst>
</file>

<file path=ppt/tags/tag201.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3311_7*e*1"/>
  <p:tag name="KSO_WM_TEMPLATE_CATEGORY" val="custom"/>
  <p:tag name="KSO_WM_TEMPLATE_INDEX" val="20233311"/>
  <p:tag name="KSO_WM_UNIT_LAYERLEVEL" val="1"/>
  <p:tag name="KSO_WM_TAG_VERSION" val="3.0"/>
  <p:tag name="KSO_WM_BEAUTIFY_FLAG" val="#wm#"/>
  <p:tag name="KSO_WM_UNIT_NOCLEAR" val="0"/>
  <p:tag name="KSO_WM_UNIT_VALUE" val="13"/>
  <p:tag name="KSO_WM_UNIT_TYPE" val="e"/>
  <p:tag name="KSO_WM_UNIT_INDEX" val="1"/>
  <p:tag name="KSO_WM_UNIT_PRESET_TEXT" val="01"/>
</p:tagLst>
</file>

<file path=ppt/tags/tag202.xml><?xml version="1.0" encoding="utf-8"?>
<p:tagLst xmlns:p="http://schemas.openxmlformats.org/presentationml/2006/main">
  <p:tag name="KSO_WM_SLIDE_ID" val="custom20233311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3311"/>
  <p:tag name="KSO_WM_SLIDE_TYPE" val="sectionTitle"/>
  <p:tag name="KSO_WM_SLIDE_SUBTYPE" val="pureTxt"/>
  <p:tag name="KSO_WM_SLIDE_LAYOUT" val="a_e"/>
  <p:tag name="KSO_WM_SLIDE_LAYOUT_CNT" val="1_1"/>
</p:tagLst>
</file>

<file path=ppt/tags/tag2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311_8*a*1"/>
  <p:tag name="KSO_WM_TEMPLATE_CATEGORY" val="custom"/>
  <p:tag name="KSO_WM_TEMPLATE_INDEX" val="20233311"/>
  <p:tag name="KSO_WM_UNIT_LAYERLEVEL" val="1"/>
  <p:tag name="KSO_WM_TAG_VERSION" val="3.0"/>
  <p:tag name="KSO_WM_BEAUTIFY_FLAG" val="#wm#"/>
  <p:tag name="KSO_WM_UNIT_ISCONTENTSTITLE" val="0"/>
  <p:tag name="KSO_WM_UNIT_ISNUMDGMTITLE" val="0"/>
  <p:tag name="KSO_WM_UNIT_NOCLEAR" val="0"/>
  <p:tag name="KSO_WM_UNIT_VALUE" val="20"/>
  <p:tag name="KSO_WM_UNIT_TYPE" val="a"/>
  <p:tag name="KSO_WM_UNIT_INDEX" val="1"/>
  <p:tag name="KSO_WM_UNIT_PRESET_TEXT" val="单击此处添加标题"/>
</p:tagLst>
</file>

<file path=ppt/tags/tag2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311_8*f*1"/>
  <p:tag name="KSO_WM_TEMPLATE_CATEGORY" val="custom"/>
  <p:tag name="KSO_WM_TEMPLATE_INDEX" val="20233311"/>
  <p:tag name="KSO_WM_UNIT_LAYERLEVEL" val="1"/>
  <p:tag name="KSO_WM_TAG_VERSION" val="3.0"/>
  <p:tag name="KSO_WM_BEAUTIFY_FLAG" val="#wm#"/>
  <p:tag name="KSO_WM_UNIT_SUBTYPE" val="a"/>
  <p:tag name="KSO_WM_UNIT_NOCLEAR" val="0"/>
  <p:tag name="KSO_WM_UNIT_VALUE" val="330"/>
  <p:tag name="KSO_WM_UNIT_TYPE" val="f"/>
  <p:tag name="KSO_WM_UNIT_INDEX" val="1"/>
  <p:tag name="KSO_WM_UNIT_PRESET_TEXT" val="单击此处添加文本"/>
</p:tagLst>
</file>

<file path=ppt/tags/tag205.xml><?xml version="1.0" encoding="utf-8"?>
<p:tagLst xmlns:p="http://schemas.openxmlformats.org/presentationml/2006/main">
  <p:tag name="KSO_WM_SLIDE_ID" val="custom20233311_8"/>
  <p:tag name="KSO_WM_TEMPLATE_SUBCATEGORY" val="29"/>
  <p:tag name="KSO_WM_TEMPLATE_MASTER_TYPE" val="0"/>
  <p:tag name="KSO_WM_TEMPLATE_COLOR_TYPE" val="0"/>
  <p:tag name="KSO_WM_SLIDE_ITEM_CNT" val="0"/>
  <p:tag name="KSO_WM_SLIDE_INDEX" val="8"/>
  <p:tag name="KSO_WM_TAG_VERSION" val="3.0"/>
  <p:tag name="KSO_WM_BEAUTIFY_FLAG" val="#wm#"/>
  <p:tag name="KSO_WM_TEMPLATE_CATEGORY" val="custom"/>
  <p:tag name="KSO_WM_TEMPLATE_INDEX" val="20233311"/>
  <p:tag name="KSO_WM_SLIDE_TYPE" val="text"/>
  <p:tag name="KSO_WM_SLIDE_SUBTYPE" val="pureTxt"/>
  <p:tag name="KSO_WM_SLIDE_SIZE" val="850*458"/>
  <p:tag name="KSO_WM_SLIDE_POSITION" val="54*28"/>
  <p:tag name="KSO_WM_SLIDE_LAYOUT" val="a_f"/>
  <p:tag name="KSO_WM_SLIDE_LAYOUT_CNT" val="1_1"/>
</p:tagLst>
</file>

<file path=ppt/tags/tag206.xml><?xml version="1.0" encoding="utf-8"?>
<p:tagLst xmlns:p="http://schemas.openxmlformats.org/presentationml/2006/main">
  <p:tag name="KSO_WM_BEAUTIFY_FLAG" val="#wm#"/>
  <p:tag name="KSO_WM_TEMPLATE_CATEGORY" val="custom"/>
  <p:tag name="KSO_WM_TEMPLATE_INDEX" val="20233311"/>
</p:tagLst>
</file>

<file path=ppt/tags/tag207.xml><?xml version="1.0" encoding="utf-8"?>
<p:tagLst xmlns:p="http://schemas.openxmlformats.org/presentationml/2006/main">
  <p:tag name="KSO_WM_BEAUTIFY_FLAG" val="#wm#"/>
  <p:tag name="KSO_WM_TEMPLATE_CATEGORY" val="custom"/>
  <p:tag name="KSO_WM_TEMPLATE_INDEX" val="20233311"/>
</p:tagLst>
</file>

<file path=ppt/tags/tag208.xml><?xml version="1.0" encoding="utf-8"?>
<p:tagLst xmlns:p="http://schemas.openxmlformats.org/presentationml/2006/main">
  <p:tag name="KSO_WM_BEAUTIFY_FLAG" val="#wm#"/>
  <p:tag name="KSO_WM_TEMPLATE_CATEGORY" val="custom"/>
  <p:tag name="KSO_WM_TEMPLATE_INDEX" val="20233311"/>
</p:tagLst>
</file>

<file path=ppt/tags/tag2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311_9*a*1"/>
  <p:tag name="KSO_WM_TEMPLATE_CATEGORY" val="custom"/>
  <p:tag name="KSO_WM_TEMPLATE_INDEX" val="20233311"/>
  <p:tag name="KSO_WM_UNIT_LAYERLEVEL" val="1"/>
  <p:tag name="KSO_WM_TAG_VERSION" val="3.0"/>
  <p:tag name="KSO_WM_BEAUTIFY_FLAG" val="#wm#"/>
  <p:tag name="KSO_WM_UNIT_ISCONTENTSTITLE" val="0"/>
  <p:tag name="KSO_WM_UNIT_ISNUMDGMTITLE" val="0"/>
  <p:tag name="KSO_WM_UNIT_NOCLEAR" val="1"/>
  <p:tag name="KSO_WM_UNIT_TYPE" val="a"/>
  <p:tag name="KSO_WM_UNIT_INDEX" val="1"/>
  <p:tag name="KSO_WM_UNIT_PRESET_TEXT" val="THANK YOU"/>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i*3"/>
  <p:tag name="KSO_WM_UNIT_LAYERLEVEL" val="1"/>
  <p:tag name="KSO_WM_TAG_VERSION" val="3.0"/>
  <p:tag name="KSO_WM_BEAUTIFY_FLAG" val="#wm#"/>
  <p:tag name="KSO_WM_UNIT_TYPE" val="i"/>
  <p:tag name="KSO_WM_UNIT_INDEX" val="3"/>
</p:tagLst>
</file>

<file path=ppt/tags/tag2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311_9*f*4"/>
  <p:tag name="KSO_WM_TEMPLATE_CATEGORY" val="custom"/>
  <p:tag name="KSO_WM_TEMPLATE_INDEX" val="20233311"/>
  <p:tag name="KSO_WM_UNIT_LAYERLEVEL" val="1"/>
  <p:tag name="KSO_WM_TAG_VERSION" val="3.0"/>
  <p:tag name="KSO_WM_BEAUTIFY_FLAG" val="#wm#"/>
  <p:tag name="KSO_WM_UNIT_SUBTYPE" val="b"/>
  <p:tag name="KSO_WM_UNIT_NOCLEAR" val="0"/>
  <p:tag name="KSO_WM_UNIT_VALUE" val="8"/>
  <p:tag name="KSO_WM_UNIT_TYPE" val="f"/>
  <p:tag name="KSO_WM_UNIT_INDEX" val="4"/>
  <p:tag name="KSO_WM_UNIT_PRESET_TEXT" val="汇报人：WPS"/>
</p:tagLst>
</file>

<file path=ppt/tags/tag211.xml><?xml version="1.0" encoding="utf-8"?>
<p:tagLst xmlns:p="http://schemas.openxmlformats.org/presentationml/2006/main">
  <p:tag name="KSO_WM_SLIDE_ID" val="custom20233311_9"/>
  <p:tag name="KSO_WM_TEMPLATE_SUBCATEGORY" val="29"/>
  <p:tag name="KSO_WM_TEMPLATE_MASTER_TYPE" val="0"/>
  <p:tag name="KSO_WM_TEMPLATE_COLOR_TYPE" val="0"/>
  <p:tag name="KSO_WM_SLIDE_ITEM_CNT" val="0"/>
  <p:tag name="KSO_WM_SLIDE_INDEX" val="9"/>
  <p:tag name="KSO_WM_TAG_VERSION" val="3.0"/>
  <p:tag name="KSO_WM_BEAUTIFY_FLAG" val="#wm#"/>
  <p:tag name="KSO_WM_TEMPLATE_CATEGORY" val="custom"/>
  <p:tag name="KSO_WM_TEMPLATE_INDEX" val="20233311"/>
  <p:tag name="KSO_WM_SLIDE_TYPE" val="endPage"/>
  <p:tag name="KSO_WM_SLIDE_SUBTYPE" val="pureTxt"/>
  <p:tag name="KSO_WM_SLIDE_LAYOUT" val="a_f"/>
  <p:tag name="KSO_WM_SLIDE_LAYOUT_CNT" val="1_1"/>
</p:tagLst>
</file>

<file path=ppt/tags/tag212.xml><?xml version="1.0" encoding="utf-8"?>
<p:tagLst xmlns:p="http://schemas.openxmlformats.org/presentationml/2006/main">
  <p:tag name="COMMONDATA" val="eyJoZGlkIjoiNDI5NWRkZTcwODE2MmNjNzQ5MjZmZjg0M2ZhZjlhMjYifQ=="/>
  <p:tag name="commondata" val="eyJoZGlkIjoiMjY0YmJjMThiMDdjMWUwMGY0YjEyNmRjY2UxMjQ0ZWYifQ=="/>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14"/>
  <p:tag name="KSO_WM_UNIT_TYPE" val="a"/>
  <p:tag name="KSO_WM_UNIT_INDEX" val="1"/>
</p:tagLst>
</file>

<file path=ppt/tags/tag23.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_4*e*1"/>
  <p:tag name="KSO_WM_UNIT_LAYERLEVEL" val="1"/>
  <p:tag name="KSO_WM_TAG_VERSION" val="3.0"/>
  <p:tag name="KSO_WM_BEAUTIFY_FLAG" val="#wm#"/>
  <p:tag name="KSO_WM_UNIT_PRESET_TEXT" val="节编号"/>
  <p:tag name="KSO_WM_UNIT_NOCLEAR" val="0"/>
  <p:tag name="KSO_WM_UNIT_VALUE" val="13"/>
  <p:tag name="KSO_WM_UNIT_TYPE" val="e"/>
  <p:tag name="KSO_WM_UNIT_INDEX" val="1"/>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1"/>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2"/>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2"/>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1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1_1"/>
  <p:tag name="KSO_WM_UNIT_ISCONTENTSTITLE" val="0"/>
  <p:tag name="KSO_WM_UNIT_ISNUMDGMTITLE" val="0"/>
  <p:tag name="KSO_WM_UNIT_VALUE" val="19"/>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1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1_1"/>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2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2_1"/>
  <p:tag name="KSO_WM_UNIT_ISCONTENTSTITLE" val="0"/>
  <p:tag name="KSO_WM_UNIT_ISNUMDGMTITLE" val="0"/>
  <p:tag name="KSO_WM_UNIT_VALUE" val="19"/>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2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2_1"/>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96"/>
  <p:tag name="KSO_WM_UNIT_TYPE" val="f"/>
  <p:tag name="KSO_WM_UNIT_INDEX" val="1"/>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40"/>
  <p:tag name="KSO_WM_UNIT_TYPE" val="b"/>
  <p:tag name="KSO_WM_UNIT_INDEX" val="1"/>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1"/>
  <p:tag name="KSO_WM_UNIT_LAYERLEVEL" val="1"/>
  <p:tag name="KSO_WM_TAG_VERSION" val="3.0"/>
  <p:tag name="KSO_WM_BEAUTIFY_FLAG" val="#wm#"/>
  <p:tag name="KSO_WM_UNIT_TYPE" val="i"/>
  <p:tag name="KSO_WM_UNIT_INDEX" val="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2"/>
  <p:tag name="KSO_WM_UNIT_LAYERLEVEL" val="1"/>
  <p:tag name="KSO_WM_TAG_VERSION" val="3.0"/>
  <p:tag name="KSO_WM_BEAUTIFY_FLAG" val="#wm#"/>
  <p:tag name="KSO_WM_UNIT_TYPE" val="i"/>
  <p:tag name="KSO_WM_UNIT_INDEX" val="2"/>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3"/>
  <p:tag name="KSO_WM_UNIT_LAYERLEVEL" val="1"/>
  <p:tag name="KSO_WM_TAG_VERSION" val="3.0"/>
  <p:tag name="KSO_WM_BEAUTIFY_FLAG" val="#wm#"/>
  <p:tag name="KSO_WM_UNIT_TYPE" val="i"/>
  <p:tag name="KSO_WM_UNIT_INDEX" val="3"/>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 name="KSO_WM_UNIT_NOCLEAR" val="0"/>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f*5"/>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5"/>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i*1"/>
  <p:tag name="KSO_WM_UNIT_LAYERLEVEL" val="1"/>
  <p:tag name="KSO_WM_TAG_VERSION" val="3.0"/>
  <p:tag name="KSO_WM_BEAUTIFY_FLAG" val="#wm#"/>
  <p:tag name="KSO_WM_UNIT_TYPE" val="i"/>
  <p:tag name="KSO_WM_UNIT_INDEX" val="1"/>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i*2"/>
  <p:tag name="KSO_WM_UNIT_LAYERLEVEL" val="1"/>
  <p:tag name="KSO_WM_TAG_VERSION" val="3.0"/>
  <p:tag name="KSO_WM_BEAUTIFY_FLAG" val="#wm#"/>
  <p:tag name="KSO_WM_UNIT_TYPE" val="i"/>
  <p:tag name="KSO_WM_UNIT_INDEX" val="2"/>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i*3"/>
  <p:tag name="KSO_WM_UNIT_LAYERLEVEL" val="1"/>
  <p:tag name="KSO_WM_TAG_VERSION" val="3.0"/>
  <p:tag name="KSO_WM_BEAUTIFY_FLAG" val="#wm#"/>
  <p:tag name="KSO_WM_UNIT_TYPE" val="i"/>
  <p:tag name="KSO_WM_UNIT_INDEX" val="3"/>
</p:tagLst>
</file>

<file path=ppt/tags/tag6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0*i*4"/>
  <p:tag name="KSO_WM_UNIT_LAYERLEVEL" val="1"/>
  <p:tag name="KSO_WM_TAG_VERSION" val="3.0"/>
  <p:tag name="KSO_WM_UNIT_TYPE" val="i"/>
  <p:tag name="KSO_WM_UNIT_INDEX" val="4"/>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a*1"/>
  <p:tag name="KSO_WM_UNIT_LAYERLEVEL" val="1"/>
  <p:tag name="KSO_WM_TAG_VERSION" val="1.0"/>
  <p:tag name="KSO_WM_BEAUTIFY_FLAG" val="#wm#"/>
  <p:tag name="KSO_WM_UNIT_ISCONTENTSTITLE" val="0"/>
  <p:tag name="KSO_WM_UNIT_ISNUMDGMTITLE" val="0"/>
  <p:tag name="KSO_WM_UNIT_PRESET_TEXT" val="单击此处编辑母版标题样式"/>
  <p:tag name="KSO_WM_UNIT_NOCLEAR" val="0"/>
  <p:tag name="KSO_WM_UNIT_TYPE" val="a"/>
  <p:tag name="KSO_WM_UNIT_INDEX" val="1"/>
  <p:tag name="KSO_WM_TEMPLATE_CATEGORY" val="custom"/>
  <p:tag name="KSO_WM_TEMPLATE_INDEX" val="2023331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4"/>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4"/>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f*1"/>
  <p:tag name="KSO_WM_UNIT_LAYERLEVEL" val="1"/>
  <p:tag name="KSO_WM_TAG_VERSION" val="1.0"/>
  <p:tag name="KSO_WM_BEAUTIFY_FLAG" val="#wm#"/>
  <p:tag name="KSO_WM_UNIT_SUBTYPE" val="a"/>
  <p:tag name="KSO_WM_UNIT_PRESET_TEXT" val="单击此处编辑母版文本样式&#10;第二级&#10;第三级&#10;第四级&#10;第五级"/>
  <p:tag name="KSO_WM_UNIT_NOCLEAR" val="0"/>
  <p:tag name="KSO_WM_UNIT_TYPE" val="f"/>
  <p:tag name="KSO_WM_UNIT_INDEX" val="1"/>
  <p:tag name="KSO_WM_TEMPLATE_CATEGORY" val="custom"/>
  <p:tag name="KSO_WM_TEMPLATE_INDEX" val="20233311"/>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74.xml><?xml version="1.0" encoding="utf-8"?>
<p:tagLst xmlns:p="http://schemas.openxmlformats.org/presentationml/2006/main">
  <p:tag name="KSO_WM_TEMPLATE_SUBCATEGORY" val="29"/>
  <p:tag name="KSO_WM_TEMPLATE_MASTER_TYPE" val="0"/>
  <p:tag name="KSO_WM_TEMPLATE_COLOR_TYPE" val="0"/>
  <p:tag name="KSO_WM_TAG_VERSION" val="3.0"/>
  <p:tag name="KSO_WM_BEAUTIFY_FLAG" val="#wm#"/>
  <p:tag name="KSO_WM_TEMPLATE_CATEGORY" val="custom"/>
  <p:tag name="KSO_WM_TEMPLATE_INDEX" val="20233311"/>
  <p:tag name="KSO_WM_TEMPLATE_THUMBS_INDEX" val="1、9"/>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1"/>
  <p:tag name="KSO_WM_UNIT_LAYERLEVEL" val="1"/>
  <p:tag name="KSO_WM_TAG_VERSION" val="3.0"/>
  <p:tag name="KSO_WM_BEAUTIFY_FLAG" val="#wm#"/>
  <p:tag name="KSO_WM_UNIT_TYPE" val="i"/>
  <p:tag name="KSO_WM_UNIT_INDEX" val="1"/>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2"/>
  <p:tag name="KSO_WM_UNIT_LAYERLEVEL" val="1"/>
  <p:tag name="KSO_WM_TAG_VERSION" val="3.0"/>
  <p:tag name="KSO_WM_BEAUTIFY_FLAG" val="#wm#"/>
  <p:tag name="KSO_WM_UNIT_TYPE" val="i"/>
  <p:tag name="KSO_WM_UNIT_INDEX" val="2"/>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4"/>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4"/>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a*1"/>
  <p:tag name="KSO_WM_UNIT_LAYERLEVEL" val="1"/>
  <p:tag name="KSO_WM_TAG_VERSION" val="3.0"/>
  <p:tag name="KSO_WM_BEAUTIFY_FLAG" val="#wm#"/>
  <p:tag name="KSO_WM_UNIT_ISCONTENTSTITLE" val="1"/>
  <p:tag name="KSO_WM_UNIT_ISNUMDGMTITLE" val="0"/>
  <p:tag name="KSO_WM_UNIT_PRESET_TEXT" val="标题"/>
  <p:tag name="KSO_WM_UNIT_NOCLEAR" val="0"/>
  <p:tag name="KSO_WM_UNIT_VALUE" val="3"/>
  <p:tag name="KSO_WM_UNIT_TYPE" val="a"/>
  <p:tag name="KSO_WM_UNIT_INDEX" val="1"/>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i*1"/>
  <p:tag name="KSO_WM_UNIT_LAYERLEVEL" val="1"/>
  <p:tag name="KSO_WM_TAG_VERSION" val="3.0"/>
  <p:tag name="KSO_WM_BEAUTIFY_FLAG" val="#wm#"/>
  <p:tag name="KSO_WM_UNIT_TYPE" val="i"/>
  <p:tag name="KSO_WM_UNIT_INDEX" val="1"/>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i*2"/>
  <p:tag name="KSO_WM_UNIT_LAYERLEVEL" val="1"/>
  <p:tag name="KSO_WM_TAG_VERSION" val="3.0"/>
  <p:tag name="KSO_WM_BEAUTIFY_FLAG" val="#wm#"/>
  <p:tag name="KSO_WM_UNIT_TYPE" val="i"/>
  <p:tag name="KSO_WM_UNIT_INDEX" val="2"/>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i*1"/>
  <p:tag name="KSO_WM_UNIT_LAYERLEVEL" val="1"/>
  <p:tag name="KSO_WM_TAG_VERSION" val="3.0"/>
  <p:tag name="KSO_WM_BEAUTIFY_FLAG" val="#wm#"/>
  <p:tag name="KSO_WM_UNIT_TYPE" val="i"/>
  <p:tag name="KSO_WM_UNIT_INDEX" val="1"/>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i*2"/>
  <p:tag name="KSO_WM_UNIT_LAYERLEVEL" val="1"/>
  <p:tag name="KSO_WM_TAG_VERSION" val="3.0"/>
  <p:tag name="KSO_WM_BEAUTIFY_FLAG" val="#wm#"/>
  <p:tag name="KSO_WM_UNIT_TYPE" val="i"/>
  <p:tag name="KSO_WM_UNIT_INDEX" val="2"/>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i*3"/>
  <p:tag name="KSO_WM_UNIT_LAYERLEVEL" val="1"/>
  <p:tag name="KSO_WM_TAG_VERSION" val="3.0"/>
  <p:tag name="KSO_WM_BEAUTIFY_FLAG" val="#wm#"/>
  <p:tag name="KSO_WM_UNIT_TYPE" val="i"/>
  <p:tag name="KSO_WM_UNIT_INDEX" val="3"/>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14"/>
  <p:tag name="KSO_WM_UNIT_TYPE" val="a"/>
  <p:tag name="KSO_WM_UNIT_INDEX" val="1"/>
</p:tagLst>
</file>

<file path=ppt/tags/tag97.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_4*e*1"/>
  <p:tag name="KSO_WM_UNIT_LAYERLEVEL" val="1"/>
  <p:tag name="KSO_WM_TAG_VERSION" val="3.0"/>
  <p:tag name="KSO_WM_BEAUTIFY_FLAG" val="#wm#"/>
  <p:tag name="KSO_WM_UNIT_PRESET_TEXT" val="节编号"/>
  <p:tag name="KSO_WM_UNIT_NOCLEAR" val="0"/>
  <p:tag name="KSO_WM_UNIT_VALUE" val="13"/>
  <p:tag name="KSO_WM_UNIT_TYPE" val="e"/>
  <p:tag name="KSO_WM_UNIT_INDEX" val="1"/>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heme/theme1.xml><?xml version="1.0" encoding="utf-8"?>
<a:theme xmlns:a="http://schemas.openxmlformats.org/drawingml/2006/main" name="Office 主题​​">
  <a:themeElements>
    <a:clrScheme name="自定义 105">
      <a:dk1>
        <a:srgbClr val="000000"/>
      </a:dk1>
      <a:lt1>
        <a:srgbClr val="FFFFFF"/>
      </a:lt1>
      <a:dk2>
        <a:srgbClr val="000000"/>
      </a:dk2>
      <a:lt2>
        <a:srgbClr val="FFFFFF"/>
      </a:lt2>
      <a:accent1>
        <a:srgbClr val="1F40B8"/>
      </a:accent1>
      <a:accent2>
        <a:srgbClr val="EB6A28"/>
      </a:accent2>
      <a:accent3>
        <a:srgbClr val="2876EB"/>
      </a:accent3>
      <a:accent4>
        <a:srgbClr val="2FAED6"/>
      </a:accent4>
      <a:accent5>
        <a:srgbClr val="2899EB"/>
      </a:accent5>
      <a:accent6>
        <a:srgbClr val="9163DE"/>
      </a:accent6>
      <a:hlink>
        <a:srgbClr val="658BD5"/>
      </a:hlink>
      <a:folHlink>
        <a:srgbClr val="A16AA5"/>
      </a:folHlink>
    </a:clrScheme>
    <a:fontScheme name="自定义 46">
      <a:majorFont>
        <a:latin typeface="MiSans Demibold"/>
        <a:ea typeface="微软雅黑"/>
        <a:cs typeface=""/>
      </a:majorFont>
      <a:minorFont>
        <a:latin typeface="MiSans Demibold"/>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
      <a:dk1>
        <a:srgbClr val="000000"/>
      </a:dk1>
      <a:lt1>
        <a:srgbClr val="FFFFFF"/>
      </a:lt1>
      <a:dk2>
        <a:srgbClr val="000000"/>
      </a:dk2>
      <a:lt2>
        <a:srgbClr val="FFFFFF"/>
      </a:lt2>
      <a:accent1>
        <a:srgbClr val="1F40B8"/>
      </a:accent1>
      <a:accent2>
        <a:srgbClr val="EB6A28"/>
      </a:accent2>
      <a:accent3>
        <a:srgbClr val="2876EB"/>
      </a:accent3>
      <a:accent4>
        <a:srgbClr val="2FAED6"/>
      </a:accent4>
      <a:accent5>
        <a:srgbClr val="2899EB"/>
      </a:accent5>
      <a:accent6>
        <a:srgbClr val="9163DE"/>
      </a:accent6>
      <a:hlink>
        <a:srgbClr val="658BD5"/>
      </a:hlink>
      <a:folHlink>
        <a:srgbClr val="A16AA5"/>
      </a:folHlink>
    </a:clrScheme>
    <a:fontScheme name="自定义 46">
      <a:majorFont>
        <a:latin typeface="MiSans Demibold"/>
        <a:ea typeface=""/>
        <a:cs typeface=""/>
      </a:majorFont>
      <a:minorFont>
        <a:latin typeface="MiSans Demibol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1920</Words>
  <Application>WPS 演示</Application>
  <PresentationFormat>宽屏</PresentationFormat>
  <Paragraphs>119</Paragraphs>
  <Slides>30</Slides>
  <Notes>0</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30</vt:i4>
      </vt:variant>
    </vt:vector>
  </HeadingPairs>
  <TitlesOfParts>
    <vt:vector size="41" baseType="lpstr">
      <vt:lpstr>Arial</vt:lpstr>
      <vt:lpstr>宋体</vt:lpstr>
      <vt:lpstr>Wingdings</vt:lpstr>
      <vt:lpstr>微软雅黑</vt:lpstr>
      <vt:lpstr>Arial Unicode MS</vt:lpstr>
      <vt:lpstr>MiSans Demibold</vt:lpstr>
      <vt:lpstr>Segoe Print</vt:lpstr>
      <vt:lpstr>等线</vt:lpstr>
      <vt:lpstr>Calibri</vt:lpstr>
      <vt:lpstr>Office 主题​​</vt:lpstr>
      <vt:lpstr>1_Office 主题​​</vt:lpstr>
      <vt:lpstr>学科通识实验大作业</vt:lpstr>
      <vt:lpstr>目录</vt:lpstr>
      <vt:lpstr>问题分析</vt:lpstr>
      <vt:lpstr>拟解决的关键科学问题；</vt:lpstr>
      <vt:lpstr>解决思路</vt:lpstr>
      <vt:lpstr>具体使用的算法，库</vt:lpstr>
      <vt:lpstr>A,寻找最小二范数时</vt:lpstr>
      <vt:lpstr>自己赋值的整体策略</vt:lpstr>
      <vt:lpstr>提高对比度的方法</vt:lpstr>
      <vt:lpstr>刻画轮廓的方法</vt:lpstr>
      <vt:lpstr>刻画轮廓的方法</vt:lpstr>
      <vt:lpstr>对比度拉伸后的图像轮廓</vt:lpstr>
      <vt:lpstr>自适应均衡化后的图像轮廓</vt:lpstr>
      <vt:lpstr>放大</vt:lpstr>
      <vt:lpstr>PowerPoint 演示文稿</vt:lpstr>
      <vt:lpstr>自己赋值策略的结果</vt:lpstr>
      <vt:lpstr>结果展示</vt:lpstr>
      <vt:lpstr>PowerPoint 演示文稿</vt:lpstr>
      <vt:lpstr>PowerPoint 演示文稿</vt:lpstr>
      <vt:lpstr>PowerPoint 演示文稿</vt:lpstr>
      <vt:lpstr>PowerPoint 演示文稿</vt:lpstr>
      <vt:lpstr>单击此处添加标题</vt:lpstr>
      <vt:lpstr>PowerPoint 演示文稿</vt:lpstr>
      <vt:lpstr>PowerPoint 演示文稿</vt:lpstr>
      <vt:lpstr>总结收获</vt:lpstr>
      <vt:lpstr>1、课题目标的实现情况；</vt:lpstr>
      <vt:lpstr>2、课题成果与收获；</vt:lpstr>
      <vt:lpstr>经验、问题、建议及其他需要说明的情况；</vt:lpstr>
      <vt:lpstr>经验、问题、建议及其他需要说明的情况；</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单击此处添加文档标题</dc:title>
  <dc:creator>O365</dc:creator>
  <cp:lastModifiedBy>涂磊</cp:lastModifiedBy>
  <cp:revision>160</cp:revision>
  <dcterms:created xsi:type="dcterms:W3CDTF">2023-07-18T08:08:00Z</dcterms:created>
  <dcterms:modified xsi:type="dcterms:W3CDTF">2024-08-15T06:15:08Z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C7B7C21663C04D31950BBA5186BBFABB_11</vt:lpwstr>
  </property>
  <property fmtid="{D5CDD505-2E9C-101B-9397-08002B2CF9AE}" pid="3" name="KSOProductBuildVer">
    <vt:lpwstr>2052-12.1.0.16929</vt:lpwstr>
  </property>
</Properties>
</file>